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4"/>
  </p:notesMasterIdLst>
  <p:sldIdLst>
    <p:sldId id="273" r:id="rId3"/>
  </p:sldIdLst>
  <p:sldSz cx="9753600" cy="73152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Carton Six" panose="020B0601010101010101" pitchFamily="34" charset="0"/>
      <p:regular r:id="rId11"/>
    </p:embeddedFont>
    <p:embeddedFont>
      <p:font typeface="Lato" panose="020F0502020204030203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58" autoAdjust="0"/>
  </p:normalViewPr>
  <p:slideViewPr>
    <p:cSldViewPr>
      <p:cViewPr varScale="1">
        <p:scale>
          <a:sx n="113" d="100"/>
          <a:sy n="113" d="100"/>
        </p:scale>
        <p:origin x="192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EB80C-958C-4464-8047-F2B344C131CE}" type="datetimeFigureOut">
              <a:rPr lang="en-GB" smtClean="0"/>
              <a:t>23/08/2019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DB2A5-BD93-4FC3-9DC2-304340B6C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188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196975"/>
            <a:ext cx="7315200" cy="25463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41750"/>
            <a:ext cx="7315200" cy="17668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F9E8-908E-49D6-AF77-0A83898605EE}" type="datetimeFigureOut">
              <a:rPr lang="en-GB" smtClean="0"/>
              <a:t>23/08/2019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9E8C-44BF-40F6-A728-7F36D3C06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466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F9E8-908E-49D6-AF77-0A83898605EE}" type="datetimeFigureOut">
              <a:rPr lang="en-GB" smtClean="0"/>
              <a:t>23/08/2019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9E8C-44BF-40F6-A728-7F36D3C06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475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163" y="1824038"/>
            <a:ext cx="8412162" cy="30432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163" y="4895850"/>
            <a:ext cx="8412162" cy="1600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F9E8-908E-49D6-AF77-0A83898605EE}" type="datetimeFigureOut">
              <a:rPr lang="en-GB" smtClean="0"/>
              <a:t>23/08/2019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9E8C-44BF-40F6-A728-7F36D3C06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446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9925" y="1947863"/>
            <a:ext cx="4130675" cy="4640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47863"/>
            <a:ext cx="4130675" cy="4640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F9E8-908E-49D6-AF77-0A83898605EE}" type="datetimeFigureOut">
              <a:rPr lang="en-GB" smtClean="0"/>
              <a:t>23/08/2019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9E8C-44BF-40F6-A728-7F36D3C06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053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513" y="388938"/>
            <a:ext cx="8412162" cy="14144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1513" y="1793875"/>
            <a:ext cx="4125912" cy="8778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1513" y="2671763"/>
            <a:ext cx="4125912" cy="3930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7125" y="1793875"/>
            <a:ext cx="4146550" cy="8778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7125" y="2671763"/>
            <a:ext cx="4146550" cy="3930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F9E8-908E-49D6-AF77-0A83898605EE}" type="datetimeFigureOut">
              <a:rPr lang="en-GB" smtClean="0"/>
              <a:t>23/08/2019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9E8C-44BF-40F6-A728-7F36D3C06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621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F9E8-908E-49D6-AF77-0A83898605EE}" type="datetimeFigureOut">
              <a:rPr lang="en-GB" smtClean="0"/>
              <a:t>23/08/2019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9E8C-44BF-40F6-A728-7F36D3C06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906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F9E8-908E-49D6-AF77-0A83898605EE}" type="datetimeFigureOut">
              <a:rPr lang="en-GB" smtClean="0"/>
              <a:t>23/08/2019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9E8C-44BF-40F6-A728-7F36D3C06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634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513" y="487363"/>
            <a:ext cx="3146425" cy="17065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6550" y="1052513"/>
            <a:ext cx="4937125" cy="51990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513" y="2193925"/>
            <a:ext cx="3146425" cy="4065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F9E8-908E-49D6-AF77-0A83898605EE}" type="datetimeFigureOut">
              <a:rPr lang="en-GB" smtClean="0"/>
              <a:t>23/08/2019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9E8C-44BF-40F6-A728-7F36D3C06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606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513" y="487363"/>
            <a:ext cx="3146425" cy="17065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46550" y="1052513"/>
            <a:ext cx="4937125" cy="51990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513" y="2193925"/>
            <a:ext cx="3146425" cy="4065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F9E8-908E-49D6-AF77-0A83898605EE}" type="datetimeFigureOut">
              <a:rPr lang="en-GB" smtClean="0"/>
              <a:t>23/08/2019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9E8C-44BF-40F6-A728-7F36D3C06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953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F9E8-908E-49D6-AF77-0A83898605EE}" type="datetimeFigureOut">
              <a:rPr lang="en-GB" smtClean="0"/>
              <a:t>23/08/2019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9E8C-44BF-40F6-A728-7F36D3C06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5397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388938"/>
            <a:ext cx="2103437" cy="6199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9925" y="388938"/>
            <a:ext cx="6157913" cy="6199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F9E8-908E-49D6-AF77-0A83898605EE}" type="datetimeFigureOut">
              <a:rPr lang="en-GB" smtClean="0"/>
              <a:t>23/08/2019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9E8C-44BF-40F6-A728-7F36D3C06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262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6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30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2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9925" y="388938"/>
            <a:ext cx="8413750" cy="1414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925" y="1947863"/>
            <a:ext cx="8413750" cy="4640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9925" y="6780213"/>
            <a:ext cx="2195513" cy="388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7F9E8-908E-49D6-AF77-0A83898605EE}" type="datetimeFigureOut">
              <a:rPr lang="en-GB" smtClean="0"/>
              <a:t>23/08/2019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30563" y="6780213"/>
            <a:ext cx="3292475" cy="388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8163" y="6780213"/>
            <a:ext cx="2195512" cy="388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89E8C-44BF-40F6-A728-7F36D3C06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9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Image result for cartoon  c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05400"/>
            <a:ext cx="2078584" cy="207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cartoon  c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33" y="2950616"/>
            <a:ext cx="2078584" cy="207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4"/>
          <p:cNvGrpSpPr/>
          <p:nvPr/>
        </p:nvGrpSpPr>
        <p:grpSpPr>
          <a:xfrm>
            <a:off x="228600" y="76200"/>
            <a:ext cx="9296400" cy="4000771"/>
            <a:chOff x="-444241" y="-806450"/>
            <a:chExt cx="12395199" cy="5334362"/>
          </a:xfrm>
        </p:grpSpPr>
        <p:sp>
          <p:nvSpPr>
            <p:cNvPr id="5" name="TextBox 5"/>
            <p:cNvSpPr txBox="1"/>
            <p:nvPr/>
          </p:nvSpPr>
          <p:spPr>
            <a:xfrm>
              <a:off x="-444241" y="-806450"/>
              <a:ext cx="12395199" cy="8990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916"/>
                </a:lnSpc>
              </a:pPr>
              <a:r>
                <a:rPr lang="en-US" sz="4000" b="1" dirty="0">
                  <a:solidFill>
                    <a:srgbClr val="FFC000"/>
                  </a:solidFill>
                  <a:latin typeface="Carton Six" panose="020B0601010101010101" pitchFamily="34" charset="0"/>
                </a:rPr>
                <a:t>For Graph Interpretation Questions, USE </a:t>
              </a:r>
              <a:r>
                <a:rPr lang="en-US" sz="4000" b="1" dirty="0">
                  <a:solidFill>
                    <a:srgbClr val="FF0000"/>
                  </a:solidFill>
                  <a:latin typeface="Carton Six" panose="020B0601010101010101" pitchFamily="34" charset="0"/>
                </a:rPr>
                <a:t>t</a:t>
              </a:r>
              <a:r>
                <a:rPr lang="en-US" sz="4000" b="1" dirty="0">
                  <a:solidFill>
                    <a:srgbClr val="00B050"/>
                  </a:solidFill>
                  <a:latin typeface="Carton Six" panose="020B0601010101010101" pitchFamily="34" charset="0"/>
                </a:rPr>
                <a:t>e</a:t>
              </a:r>
              <a:r>
                <a:rPr lang="en-US" sz="4000" b="1" dirty="0">
                  <a:solidFill>
                    <a:srgbClr val="00B0F0"/>
                  </a:solidFill>
                  <a:latin typeface="Carton Six" panose="020B0601010101010101" pitchFamily="34" charset="0"/>
                </a:rPr>
                <a:t>a</a:t>
              </a:r>
              <a:r>
                <a:rPr lang="en-US" sz="4000" b="1" dirty="0">
                  <a:solidFill>
                    <a:srgbClr val="FFC000"/>
                  </a:solidFill>
                  <a:latin typeface="Carton Six" panose="020B0601010101010101" pitchFamily="34" charset="0"/>
                </a:rPr>
                <a:t>…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37841" y="4070351"/>
              <a:ext cx="4775200" cy="4575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58"/>
                </a:lnSpc>
              </a:pPr>
              <a:endParaRPr lang="en-GB" sz="2000" dirty="0">
                <a:latin typeface="Lato" panose="020B060402020202020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66475" y="1808519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rton Six" panose="020B0601010101010101" pitchFamily="34" charset="0"/>
              </a:rPr>
              <a:t>t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89613" y="3353696"/>
            <a:ext cx="58702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srgbClr val="00B050"/>
                </a:solidFill>
                <a:latin typeface="Carton Six" panose="020B0601010101010101" pitchFamily="34" charset="0"/>
              </a:rPr>
              <a:t>e</a:t>
            </a:r>
            <a:endParaRPr lang="en-GB" sz="8800" dirty="0"/>
          </a:p>
        </p:txBody>
      </p:sp>
      <p:pic>
        <p:nvPicPr>
          <p:cNvPr id="11" name="Picture 4" descr="Image result for cartoon  c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81700"/>
            <a:ext cx="2078584" cy="207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flipH="1">
            <a:off x="839920" y="5384780"/>
            <a:ext cx="61115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>
                <a:solidFill>
                  <a:srgbClr val="00B0F0"/>
                </a:solidFill>
                <a:latin typeface="Carton Six" panose="020B0601010101010101" pitchFamily="34" charset="0"/>
              </a:rPr>
              <a:t>a</a:t>
            </a:r>
            <a:endParaRPr lang="en-GB" sz="8800" dirty="0"/>
          </a:p>
        </p:txBody>
      </p:sp>
      <p:pic>
        <p:nvPicPr>
          <p:cNvPr id="15" name="Picture 4" descr="Image result for cartoon  c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04" y="795832"/>
            <a:ext cx="2078584" cy="207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802296" y="1269910"/>
            <a:ext cx="68640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Carton Six" panose="020B0601010101010101" pitchFamily="34" charset="0"/>
              </a:rPr>
              <a:t>T</a:t>
            </a:r>
            <a:endParaRPr lang="en-GB" sz="8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9314" y="1173404"/>
            <a:ext cx="38552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rgbClr val="FF0000"/>
                </a:solidFill>
                <a:latin typeface="Carton Six" panose="020B0601010101010101" pitchFamily="34" charset="0"/>
              </a:rPr>
              <a:t>TREND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69315" y="3328188"/>
            <a:ext cx="38552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rgbClr val="00B050"/>
                </a:solidFill>
                <a:latin typeface="Carton Six" panose="020B0601010101010101" pitchFamily="34" charset="0"/>
              </a:rPr>
              <a:t>EXAMPLE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69313" y="5353854"/>
            <a:ext cx="38552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rgbClr val="00B0F0"/>
                </a:solidFill>
                <a:latin typeface="Carton Six" panose="020B0601010101010101" pitchFamily="34" charset="0"/>
              </a:rPr>
              <a:t>Anomaly</a:t>
            </a:r>
            <a:r>
              <a:rPr lang="en-GB" sz="6000" dirty="0">
                <a:solidFill>
                  <a:srgbClr val="00B0F0"/>
                </a:solidFill>
                <a:latin typeface="Carton Six" panose="020B0601010101010101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62600" y="1696342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rton Six" panose="020B0601010101010101" pitchFamily="34" charset="0"/>
              </a:rPr>
              <a:t>Identify the trend.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93382" y="369114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rton Six" panose="020B0601010101010101" pitchFamily="34" charset="0"/>
              </a:rPr>
              <a:t>Give examples from the graph or data.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10525" y="5821525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rton Six" panose="020B0601010101010101" pitchFamily="34" charset="0"/>
              </a:rPr>
              <a:t>Are there any anomalies? Does anything not fit the trend?</a:t>
            </a:r>
          </a:p>
        </p:txBody>
      </p:sp>
    </p:spTree>
    <p:extLst>
      <p:ext uri="{BB962C8B-B14F-4D97-AF65-F5344CB8AC3E}">
        <p14:creationId xmlns:p14="http://schemas.microsoft.com/office/powerpoint/2010/main" val="4187048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39</Words>
  <Application>Microsoft Macintosh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Carton Six</vt:lpstr>
      <vt:lpstr>Calibri Light</vt:lpstr>
      <vt:lpstr>Lato</vt:lpstr>
      <vt:lpstr>Calibri</vt:lpstr>
      <vt:lpstr>Arial</vt:lpstr>
      <vt:lpstr>Office Theme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McAllister</dc:creator>
  <cp:lastModifiedBy>Anthony Bennett</cp:lastModifiedBy>
  <cp:revision>58</cp:revision>
  <dcterms:created xsi:type="dcterms:W3CDTF">2006-08-16T00:00:00Z</dcterms:created>
  <dcterms:modified xsi:type="dcterms:W3CDTF">2019-08-23T10:26:01Z</dcterms:modified>
  <dc:identifier>DADgZ5oA-pY</dc:identifier>
</cp:coreProperties>
</file>