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2"/>
    <p:restoredTop sz="94690"/>
  </p:normalViewPr>
  <p:slideViewPr>
    <p:cSldViewPr snapToGrid="0" snapToObjects="1">
      <p:cViewPr varScale="1">
        <p:scale>
          <a:sx n="105" d="100"/>
          <a:sy n="105" d="100"/>
        </p:scale>
        <p:origin x="10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FD5C3-BC36-3647-98C6-2C6BFDED2744}" type="doc">
      <dgm:prSet loTypeId="urn:microsoft.com/office/officeart/2005/8/layout/cycle8" loCatId="" qsTypeId="urn:microsoft.com/office/officeart/2005/8/quickstyle/simple1" qsCatId="simple" csTypeId="urn:microsoft.com/office/officeart/2005/8/colors/accent1_2" csCatId="accent1" phldr="1"/>
      <dgm:spPr/>
    </dgm:pt>
    <dgm:pt modelId="{DE5E9B27-E95D-2440-A463-224D386186FE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US" sz="1400" dirty="0"/>
            <a:t>What is an ecosystem?</a:t>
          </a:r>
        </a:p>
      </dgm:t>
    </dgm:pt>
    <dgm:pt modelId="{3895914D-0377-0449-AB3E-86ECA72E1F36}" type="parTrans" cxnId="{34F35DA5-3915-724F-A84A-F87B686E7736}">
      <dgm:prSet/>
      <dgm:spPr/>
      <dgm:t>
        <a:bodyPr/>
        <a:lstStyle/>
        <a:p>
          <a:endParaRPr lang="en-US"/>
        </a:p>
      </dgm:t>
    </dgm:pt>
    <dgm:pt modelId="{49746AD4-92DA-3245-B0F9-8ECF5D57E6E9}" type="sibTrans" cxnId="{34F35DA5-3915-724F-A84A-F87B686E7736}">
      <dgm:prSet/>
      <dgm:spPr/>
      <dgm:t>
        <a:bodyPr/>
        <a:lstStyle/>
        <a:p>
          <a:endParaRPr lang="en-US"/>
        </a:p>
      </dgm:t>
    </dgm:pt>
    <dgm:pt modelId="{268BB25B-A057-1C47-9A89-89C99A480BB2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US" sz="1400" dirty="0"/>
            <a:t>Identify three biotic elements of an ecosystem.</a:t>
          </a:r>
          <a:endParaRPr lang="en-GB" sz="1400" dirty="0"/>
        </a:p>
      </dgm:t>
    </dgm:pt>
    <dgm:pt modelId="{41CCFE31-D33C-6C49-9BEB-7E28F214C9B4}" type="parTrans" cxnId="{8DE835E0-3AB9-F14B-A143-2F1839B8EF29}">
      <dgm:prSet/>
      <dgm:spPr/>
      <dgm:t>
        <a:bodyPr/>
        <a:lstStyle/>
        <a:p>
          <a:endParaRPr lang="en-US"/>
        </a:p>
      </dgm:t>
    </dgm:pt>
    <dgm:pt modelId="{89E865B3-E4DF-F442-B71B-2E07E572BEA3}" type="sibTrans" cxnId="{8DE835E0-3AB9-F14B-A143-2F1839B8EF29}">
      <dgm:prSet/>
      <dgm:spPr/>
      <dgm:t>
        <a:bodyPr/>
        <a:lstStyle/>
        <a:p>
          <a:endParaRPr lang="en-US"/>
        </a:p>
      </dgm:t>
    </dgm:pt>
    <dgm:pt modelId="{79F873D6-4EB8-1943-9A15-7EC79D92EC69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US" sz="1400" dirty="0"/>
            <a:t>Identify three abiotic elements of an ecosystem.</a:t>
          </a:r>
          <a:endParaRPr lang="en-GB" sz="1400" dirty="0"/>
        </a:p>
      </dgm:t>
    </dgm:pt>
    <dgm:pt modelId="{931A0DBA-927C-CC4B-B7F8-30B5AE5B15BB}" type="parTrans" cxnId="{0E229DF6-D0F5-344A-8C14-A0179CD7D340}">
      <dgm:prSet/>
      <dgm:spPr/>
      <dgm:t>
        <a:bodyPr/>
        <a:lstStyle/>
        <a:p>
          <a:endParaRPr lang="en-US"/>
        </a:p>
      </dgm:t>
    </dgm:pt>
    <dgm:pt modelId="{DCB00B23-B133-AA49-BB62-3060AA0E6A04}" type="sibTrans" cxnId="{0E229DF6-D0F5-344A-8C14-A0179CD7D340}">
      <dgm:prSet/>
      <dgm:spPr/>
      <dgm:t>
        <a:bodyPr/>
        <a:lstStyle/>
        <a:p>
          <a:endParaRPr lang="en-US"/>
        </a:p>
      </dgm:t>
    </dgm:pt>
    <dgm:pt modelId="{9BF9A2B1-5FBB-F549-9A32-8DD249D4D8D2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US" sz="1400" dirty="0"/>
            <a:t>What is a producer?</a:t>
          </a:r>
          <a:endParaRPr lang="en-GB" sz="1400" dirty="0"/>
        </a:p>
      </dgm:t>
    </dgm:pt>
    <dgm:pt modelId="{3E1D4048-DF60-F642-AD8F-78CF61291E2C}" type="parTrans" cxnId="{9F435030-5B62-7342-8412-50A1316F0156}">
      <dgm:prSet/>
      <dgm:spPr/>
      <dgm:t>
        <a:bodyPr/>
        <a:lstStyle/>
        <a:p>
          <a:endParaRPr lang="en-US"/>
        </a:p>
      </dgm:t>
    </dgm:pt>
    <dgm:pt modelId="{67D29F9D-5999-C745-A606-10F3BA5FBB3B}" type="sibTrans" cxnId="{9F435030-5B62-7342-8412-50A1316F0156}">
      <dgm:prSet/>
      <dgm:spPr/>
      <dgm:t>
        <a:bodyPr/>
        <a:lstStyle/>
        <a:p>
          <a:endParaRPr lang="en-US"/>
        </a:p>
      </dgm:t>
    </dgm:pt>
    <dgm:pt modelId="{70914695-9897-A547-B6C8-99694E0A980C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US" sz="1400" dirty="0"/>
            <a:t>What is the difference between a primary and secondary consumer?</a:t>
          </a:r>
          <a:endParaRPr lang="en-GB" sz="1400" dirty="0"/>
        </a:p>
      </dgm:t>
    </dgm:pt>
    <dgm:pt modelId="{23A06E2D-AEC9-5142-8121-FDDE93924083}" type="parTrans" cxnId="{72F11B65-97A0-8046-B926-37B1468A23FF}">
      <dgm:prSet/>
      <dgm:spPr/>
      <dgm:t>
        <a:bodyPr/>
        <a:lstStyle/>
        <a:p>
          <a:endParaRPr lang="en-US"/>
        </a:p>
      </dgm:t>
    </dgm:pt>
    <dgm:pt modelId="{BD7A40F0-FAF8-4942-A131-4E19BFB0B31A}" type="sibTrans" cxnId="{72F11B65-97A0-8046-B926-37B1468A23FF}">
      <dgm:prSet/>
      <dgm:spPr/>
      <dgm:t>
        <a:bodyPr/>
        <a:lstStyle/>
        <a:p>
          <a:endParaRPr lang="en-US"/>
        </a:p>
      </dgm:t>
    </dgm:pt>
    <dgm:pt modelId="{250F68D1-4F8D-494E-8860-18111020B8D1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US" sz="1400" dirty="0"/>
            <a:t>What is a carnivore?</a:t>
          </a:r>
          <a:endParaRPr lang="en-GB" sz="1400" dirty="0"/>
        </a:p>
      </dgm:t>
    </dgm:pt>
    <dgm:pt modelId="{46FC94C4-D54F-E043-8C30-39A490C9E107}" type="parTrans" cxnId="{E0F2EEFC-B411-EF4F-B86A-87DDB155380A}">
      <dgm:prSet/>
      <dgm:spPr/>
      <dgm:t>
        <a:bodyPr/>
        <a:lstStyle/>
        <a:p>
          <a:endParaRPr lang="en-US"/>
        </a:p>
      </dgm:t>
    </dgm:pt>
    <dgm:pt modelId="{AA01F506-9AC2-D548-B690-67C1F9F0137F}" type="sibTrans" cxnId="{E0F2EEFC-B411-EF4F-B86A-87DDB155380A}">
      <dgm:prSet/>
      <dgm:spPr/>
      <dgm:t>
        <a:bodyPr/>
        <a:lstStyle/>
        <a:p>
          <a:endParaRPr lang="en-US"/>
        </a:p>
      </dgm:t>
    </dgm:pt>
    <dgm:pt modelId="{318CE47F-1E31-D34E-B004-B9BD97E360BD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US" sz="1400" dirty="0"/>
            <a:t>What is a herbivore? </a:t>
          </a:r>
          <a:endParaRPr lang="en-GB" sz="1400" dirty="0"/>
        </a:p>
      </dgm:t>
    </dgm:pt>
    <dgm:pt modelId="{93FA03A9-9385-4A4D-9112-F6B5D560C9A2}" type="parTrans" cxnId="{41F715D8-34D1-3E43-A9AD-8CB8AA1FDC3C}">
      <dgm:prSet/>
      <dgm:spPr/>
      <dgm:t>
        <a:bodyPr/>
        <a:lstStyle/>
        <a:p>
          <a:endParaRPr lang="en-US"/>
        </a:p>
      </dgm:t>
    </dgm:pt>
    <dgm:pt modelId="{7EB321E3-3F01-3B43-BB48-695FF0FBF97A}" type="sibTrans" cxnId="{41F715D8-34D1-3E43-A9AD-8CB8AA1FDC3C}">
      <dgm:prSet/>
      <dgm:spPr/>
      <dgm:t>
        <a:bodyPr/>
        <a:lstStyle/>
        <a:p>
          <a:endParaRPr lang="en-US"/>
        </a:p>
      </dgm:t>
    </dgm:pt>
    <dgm:pt modelId="{D7FD5706-3D74-DF4B-8B42-6387A9389B30}" type="pres">
      <dgm:prSet presAssocID="{B5FFD5C3-BC36-3647-98C6-2C6BFDED2744}" presName="compositeShape" presStyleCnt="0">
        <dgm:presLayoutVars>
          <dgm:chMax val="7"/>
          <dgm:dir/>
          <dgm:resizeHandles val="exact"/>
        </dgm:presLayoutVars>
      </dgm:prSet>
      <dgm:spPr/>
    </dgm:pt>
    <dgm:pt modelId="{D3BBB659-97B5-404F-89E1-A9F7B17C018E}" type="pres">
      <dgm:prSet presAssocID="{B5FFD5C3-BC36-3647-98C6-2C6BFDED2744}" presName="wedge1" presStyleLbl="node1" presStyleIdx="0" presStyleCnt="7"/>
      <dgm:spPr/>
    </dgm:pt>
    <dgm:pt modelId="{4973E045-A0D6-F542-95D5-DA59233F4F63}" type="pres">
      <dgm:prSet presAssocID="{B5FFD5C3-BC36-3647-98C6-2C6BFDED2744}" presName="dummy1a" presStyleCnt="0"/>
      <dgm:spPr/>
    </dgm:pt>
    <dgm:pt modelId="{7633652A-10AB-5349-AB01-870DFBBC03DB}" type="pres">
      <dgm:prSet presAssocID="{B5FFD5C3-BC36-3647-98C6-2C6BFDED2744}" presName="dummy1b" presStyleCnt="0"/>
      <dgm:spPr/>
    </dgm:pt>
    <dgm:pt modelId="{A6BD8075-25AA-4047-A5FA-EED9B030082B}" type="pres">
      <dgm:prSet presAssocID="{B5FFD5C3-BC36-3647-98C6-2C6BFDED2744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0EAEF04F-9BF3-1045-8BD5-D6AFC73C4B2B}" type="pres">
      <dgm:prSet presAssocID="{B5FFD5C3-BC36-3647-98C6-2C6BFDED2744}" presName="wedge2" presStyleLbl="node1" presStyleIdx="1" presStyleCnt="7"/>
      <dgm:spPr/>
    </dgm:pt>
    <dgm:pt modelId="{8456DCA9-FAA5-9040-81F4-0C46507C4C49}" type="pres">
      <dgm:prSet presAssocID="{B5FFD5C3-BC36-3647-98C6-2C6BFDED2744}" presName="dummy2a" presStyleCnt="0"/>
      <dgm:spPr/>
    </dgm:pt>
    <dgm:pt modelId="{5B7F6604-3880-3546-93CB-50628BC852D8}" type="pres">
      <dgm:prSet presAssocID="{B5FFD5C3-BC36-3647-98C6-2C6BFDED2744}" presName="dummy2b" presStyleCnt="0"/>
      <dgm:spPr/>
    </dgm:pt>
    <dgm:pt modelId="{02A71676-3DFE-F34B-94D3-B55FF4BCB863}" type="pres">
      <dgm:prSet presAssocID="{B5FFD5C3-BC36-3647-98C6-2C6BFDED2744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F88245E4-D12E-244D-B60E-F4C96814A48F}" type="pres">
      <dgm:prSet presAssocID="{B5FFD5C3-BC36-3647-98C6-2C6BFDED2744}" presName="wedge3" presStyleLbl="node1" presStyleIdx="2" presStyleCnt="7"/>
      <dgm:spPr/>
    </dgm:pt>
    <dgm:pt modelId="{AC7F9A7A-8624-A94C-8DCB-2A355A0A9468}" type="pres">
      <dgm:prSet presAssocID="{B5FFD5C3-BC36-3647-98C6-2C6BFDED2744}" presName="dummy3a" presStyleCnt="0"/>
      <dgm:spPr/>
    </dgm:pt>
    <dgm:pt modelId="{30197525-0040-7B47-A969-51A643BB2BAB}" type="pres">
      <dgm:prSet presAssocID="{B5FFD5C3-BC36-3647-98C6-2C6BFDED2744}" presName="dummy3b" presStyleCnt="0"/>
      <dgm:spPr/>
    </dgm:pt>
    <dgm:pt modelId="{217F558E-0957-B747-B75C-16F2323E4B56}" type="pres">
      <dgm:prSet presAssocID="{B5FFD5C3-BC36-3647-98C6-2C6BFDED2744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A3BD24E3-3F58-EA4B-B548-A377FF4967F0}" type="pres">
      <dgm:prSet presAssocID="{B5FFD5C3-BC36-3647-98C6-2C6BFDED2744}" presName="wedge4" presStyleLbl="node1" presStyleIdx="3" presStyleCnt="7"/>
      <dgm:spPr/>
    </dgm:pt>
    <dgm:pt modelId="{8B84DAB6-937E-BF48-BAA7-971578CD3CEA}" type="pres">
      <dgm:prSet presAssocID="{B5FFD5C3-BC36-3647-98C6-2C6BFDED2744}" presName="dummy4a" presStyleCnt="0"/>
      <dgm:spPr/>
    </dgm:pt>
    <dgm:pt modelId="{ABD68042-AFCC-0C48-B98A-0D030D3DCF6E}" type="pres">
      <dgm:prSet presAssocID="{B5FFD5C3-BC36-3647-98C6-2C6BFDED2744}" presName="dummy4b" presStyleCnt="0"/>
      <dgm:spPr/>
    </dgm:pt>
    <dgm:pt modelId="{521C5040-F375-2A4E-9792-EF2D4C38CBAA}" type="pres">
      <dgm:prSet presAssocID="{B5FFD5C3-BC36-3647-98C6-2C6BFDED2744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A71F2603-4D62-224E-B4D2-3765D735B016}" type="pres">
      <dgm:prSet presAssocID="{B5FFD5C3-BC36-3647-98C6-2C6BFDED2744}" presName="wedge5" presStyleLbl="node1" presStyleIdx="4" presStyleCnt="7"/>
      <dgm:spPr/>
    </dgm:pt>
    <dgm:pt modelId="{E991C2CA-8369-234E-9638-31B9BB9866E6}" type="pres">
      <dgm:prSet presAssocID="{B5FFD5C3-BC36-3647-98C6-2C6BFDED2744}" presName="dummy5a" presStyleCnt="0"/>
      <dgm:spPr/>
    </dgm:pt>
    <dgm:pt modelId="{5BB3B953-9C55-664D-B863-DDB5EC57832B}" type="pres">
      <dgm:prSet presAssocID="{B5FFD5C3-BC36-3647-98C6-2C6BFDED2744}" presName="dummy5b" presStyleCnt="0"/>
      <dgm:spPr/>
    </dgm:pt>
    <dgm:pt modelId="{DC6C7714-21D7-6549-9E98-6770A7C8F121}" type="pres">
      <dgm:prSet presAssocID="{B5FFD5C3-BC36-3647-98C6-2C6BFDED2744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37F0090B-FA40-1E46-9A2F-6482416A1A15}" type="pres">
      <dgm:prSet presAssocID="{B5FFD5C3-BC36-3647-98C6-2C6BFDED2744}" presName="wedge6" presStyleLbl="node1" presStyleIdx="5" presStyleCnt="7"/>
      <dgm:spPr/>
    </dgm:pt>
    <dgm:pt modelId="{E204E1A5-E568-994D-ABF4-1AF6853D30B2}" type="pres">
      <dgm:prSet presAssocID="{B5FFD5C3-BC36-3647-98C6-2C6BFDED2744}" presName="dummy6a" presStyleCnt="0"/>
      <dgm:spPr/>
    </dgm:pt>
    <dgm:pt modelId="{6A4BFD71-ACD9-3747-BD71-A19FF62F99EF}" type="pres">
      <dgm:prSet presAssocID="{B5FFD5C3-BC36-3647-98C6-2C6BFDED2744}" presName="dummy6b" presStyleCnt="0"/>
      <dgm:spPr/>
    </dgm:pt>
    <dgm:pt modelId="{A1C58BD6-E43C-AE42-9098-7C62E4DD6F8A}" type="pres">
      <dgm:prSet presAssocID="{B5FFD5C3-BC36-3647-98C6-2C6BFDED2744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347DBDF3-608C-354E-A051-90BADA350668}" type="pres">
      <dgm:prSet presAssocID="{B5FFD5C3-BC36-3647-98C6-2C6BFDED2744}" presName="wedge7" presStyleLbl="node1" presStyleIdx="6" presStyleCnt="7"/>
      <dgm:spPr/>
    </dgm:pt>
    <dgm:pt modelId="{35EBC3DD-B8C0-544A-B48B-09F2F5B05760}" type="pres">
      <dgm:prSet presAssocID="{B5FFD5C3-BC36-3647-98C6-2C6BFDED2744}" presName="dummy7a" presStyleCnt="0"/>
      <dgm:spPr/>
    </dgm:pt>
    <dgm:pt modelId="{17A90B3E-D8D2-3543-9D84-CD44C9E6445D}" type="pres">
      <dgm:prSet presAssocID="{B5FFD5C3-BC36-3647-98C6-2C6BFDED2744}" presName="dummy7b" presStyleCnt="0"/>
      <dgm:spPr/>
    </dgm:pt>
    <dgm:pt modelId="{142DC8E4-ACC5-A74A-AA4E-6996F9DBE1E8}" type="pres">
      <dgm:prSet presAssocID="{B5FFD5C3-BC36-3647-98C6-2C6BFDED2744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</dgm:pt>
    <dgm:pt modelId="{56E5A4C9-1994-754D-98FB-83A410B8C144}" type="pres">
      <dgm:prSet presAssocID="{49746AD4-92DA-3245-B0F9-8ECF5D57E6E9}" presName="arrowWedge1" presStyleLbl="fgSibTrans2D1" presStyleIdx="0" presStyleCnt="7"/>
      <dgm:spPr/>
    </dgm:pt>
    <dgm:pt modelId="{1E5BE990-DD86-EB4B-8E19-B84873E64135}" type="pres">
      <dgm:prSet presAssocID="{89E865B3-E4DF-F442-B71B-2E07E572BEA3}" presName="arrowWedge2" presStyleLbl="fgSibTrans2D1" presStyleIdx="1" presStyleCnt="7"/>
      <dgm:spPr/>
    </dgm:pt>
    <dgm:pt modelId="{39EBA0E1-1AFA-0B4F-BA55-D88269F75B1E}" type="pres">
      <dgm:prSet presAssocID="{DCB00B23-B133-AA49-BB62-3060AA0E6A04}" presName="arrowWedge3" presStyleLbl="fgSibTrans2D1" presStyleIdx="2" presStyleCnt="7"/>
      <dgm:spPr/>
    </dgm:pt>
    <dgm:pt modelId="{7396D34E-0B51-7848-852F-8D5420F75589}" type="pres">
      <dgm:prSet presAssocID="{67D29F9D-5999-C745-A606-10F3BA5FBB3B}" presName="arrowWedge4" presStyleLbl="fgSibTrans2D1" presStyleIdx="3" presStyleCnt="7"/>
      <dgm:spPr/>
    </dgm:pt>
    <dgm:pt modelId="{C2FC35B0-7CA7-B648-BA61-398A565B798D}" type="pres">
      <dgm:prSet presAssocID="{BD7A40F0-FAF8-4942-A131-4E19BFB0B31A}" presName="arrowWedge5" presStyleLbl="fgSibTrans2D1" presStyleIdx="4" presStyleCnt="7"/>
      <dgm:spPr/>
    </dgm:pt>
    <dgm:pt modelId="{B1034137-D1DB-2B4A-9CFA-8FDFB4452BB7}" type="pres">
      <dgm:prSet presAssocID="{AA01F506-9AC2-D548-B690-67C1F9F0137F}" presName="arrowWedge6" presStyleLbl="fgSibTrans2D1" presStyleIdx="5" presStyleCnt="7"/>
      <dgm:spPr/>
    </dgm:pt>
    <dgm:pt modelId="{CD96D362-9BCB-3A46-AE37-513445D8EE7A}" type="pres">
      <dgm:prSet presAssocID="{7EB321E3-3F01-3B43-BB48-695FF0FBF97A}" presName="arrowWedge7" presStyleLbl="fgSibTrans2D1" presStyleIdx="6" presStyleCnt="7"/>
      <dgm:spPr/>
    </dgm:pt>
  </dgm:ptLst>
  <dgm:cxnLst>
    <dgm:cxn modelId="{2001D903-2837-2D40-974B-29CF0D47E3C7}" type="presOf" srcId="{250F68D1-4F8D-494E-8860-18111020B8D1}" destId="{37F0090B-FA40-1E46-9A2F-6482416A1A15}" srcOrd="0" destOrd="0" presId="urn:microsoft.com/office/officeart/2005/8/layout/cycle8"/>
    <dgm:cxn modelId="{B2FAEA04-5DFF-C848-94C8-A68643207204}" type="presOf" srcId="{79F873D6-4EB8-1943-9A15-7EC79D92EC69}" destId="{217F558E-0957-B747-B75C-16F2323E4B56}" srcOrd="1" destOrd="0" presId="urn:microsoft.com/office/officeart/2005/8/layout/cycle8"/>
    <dgm:cxn modelId="{5205B208-89C0-2C44-A51A-1BCE503EEB95}" type="presOf" srcId="{DE5E9B27-E95D-2440-A463-224D386186FE}" destId="{D3BBB659-97B5-404F-89E1-A9F7B17C018E}" srcOrd="0" destOrd="0" presId="urn:microsoft.com/office/officeart/2005/8/layout/cycle8"/>
    <dgm:cxn modelId="{7DFC3518-4C24-2B41-B3B5-7EFFB36CA437}" type="presOf" srcId="{70914695-9897-A547-B6C8-99694E0A980C}" destId="{A71F2603-4D62-224E-B4D2-3765D735B016}" srcOrd="0" destOrd="0" presId="urn:microsoft.com/office/officeart/2005/8/layout/cycle8"/>
    <dgm:cxn modelId="{6B09092A-F906-7D43-A9F9-93EC64EAE5A1}" type="presOf" srcId="{DE5E9B27-E95D-2440-A463-224D386186FE}" destId="{A6BD8075-25AA-4047-A5FA-EED9B030082B}" srcOrd="1" destOrd="0" presId="urn:microsoft.com/office/officeart/2005/8/layout/cycle8"/>
    <dgm:cxn modelId="{9F435030-5B62-7342-8412-50A1316F0156}" srcId="{B5FFD5C3-BC36-3647-98C6-2C6BFDED2744}" destId="{9BF9A2B1-5FBB-F549-9A32-8DD249D4D8D2}" srcOrd="3" destOrd="0" parTransId="{3E1D4048-DF60-F642-AD8F-78CF61291E2C}" sibTransId="{67D29F9D-5999-C745-A606-10F3BA5FBB3B}"/>
    <dgm:cxn modelId="{D4B67E3F-CFA2-C44C-AD92-F194A9BE4B1E}" type="presOf" srcId="{318CE47F-1E31-D34E-B004-B9BD97E360BD}" destId="{142DC8E4-ACC5-A74A-AA4E-6996F9DBE1E8}" srcOrd="1" destOrd="0" presId="urn:microsoft.com/office/officeart/2005/8/layout/cycle8"/>
    <dgm:cxn modelId="{6E10BF43-D513-AA4C-9F11-3A11C7083ADF}" type="presOf" srcId="{B5FFD5C3-BC36-3647-98C6-2C6BFDED2744}" destId="{D7FD5706-3D74-DF4B-8B42-6387A9389B30}" srcOrd="0" destOrd="0" presId="urn:microsoft.com/office/officeart/2005/8/layout/cycle8"/>
    <dgm:cxn modelId="{E6CD5F4E-DA05-5D4C-9DEA-1E98B69DE1CA}" type="presOf" srcId="{268BB25B-A057-1C47-9A89-89C99A480BB2}" destId="{0EAEF04F-9BF3-1045-8BD5-D6AFC73C4B2B}" srcOrd="0" destOrd="0" presId="urn:microsoft.com/office/officeart/2005/8/layout/cycle8"/>
    <dgm:cxn modelId="{72F11B65-97A0-8046-B926-37B1468A23FF}" srcId="{B5FFD5C3-BC36-3647-98C6-2C6BFDED2744}" destId="{70914695-9897-A547-B6C8-99694E0A980C}" srcOrd="4" destOrd="0" parTransId="{23A06E2D-AEC9-5142-8121-FDDE93924083}" sibTransId="{BD7A40F0-FAF8-4942-A131-4E19BFB0B31A}"/>
    <dgm:cxn modelId="{001B717F-3C55-8B4F-969E-72D90836E957}" type="presOf" srcId="{268BB25B-A057-1C47-9A89-89C99A480BB2}" destId="{02A71676-3DFE-F34B-94D3-B55FF4BCB863}" srcOrd="1" destOrd="0" presId="urn:microsoft.com/office/officeart/2005/8/layout/cycle8"/>
    <dgm:cxn modelId="{77CCAA82-B1EE-4347-8A3E-BB20BAB095E4}" type="presOf" srcId="{318CE47F-1E31-D34E-B004-B9BD97E360BD}" destId="{347DBDF3-608C-354E-A051-90BADA350668}" srcOrd="0" destOrd="0" presId="urn:microsoft.com/office/officeart/2005/8/layout/cycle8"/>
    <dgm:cxn modelId="{210D0196-EEFE-344F-BE43-19EB1BCA6646}" type="presOf" srcId="{79F873D6-4EB8-1943-9A15-7EC79D92EC69}" destId="{F88245E4-D12E-244D-B60E-F4C96814A48F}" srcOrd="0" destOrd="0" presId="urn:microsoft.com/office/officeart/2005/8/layout/cycle8"/>
    <dgm:cxn modelId="{34F35DA5-3915-724F-A84A-F87B686E7736}" srcId="{B5FFD5C3-BC36-3647-98C6-2C6BFDED2744}" destId="{DE5E9B27-E95D-2440-A463-224D386186FE}" srcOrd="0" destOrd="0" parTransId="{3895914D-0377-0449-AB3E-86ECA72E1F36}" sibTransId="{49746AD4-92DA-3245-B0F9-8ECF5D57E6E9}"/>
    <dgm:cxn modelId="{C36A88B0-1030-184F-8922-5D52D6D19ADC}" type="presOf" srcId="{70914695-9897-A547-B6C8-99694E0A980C}" destId="{DC6C7714-21D7-6549-9E98-6770A7C8F121}" srcOrd="1" destOrd="0" presId="urn:microsoft.com/office/officeart/2005/8/layout/cycle8"/>
    <dgm:cxn modelId="{A68AD7B1-BD2F-6A48-9D08-6B279C1F480A}" type="presOf" srcId="{9BF9A2B1-5FBB-F549-9A32-8DD249D4D8D2}" destId="{A3BD24E3-3F58-EA4B-B548-A377FF4967F0}" srcOrd="0" destOrd="0" presId="urn:microsoft.com/office/officeart/2005/8/layout/cycle8"/>
    <dgm:cxn modelId="{2405E7CB-F732-C549-86D0-5DA188AC4671}" type="presOf" srcId="{9BF9A2B1-5FBB-F549-9A32-8DD249D4D8D2}" destId="{521C5040-F375-2A4E-9792-EF2D4C38CBAA}" srcOrd="1" destOrd="0" presId="urn:microsoft.com/office/officeart/2005/8/layout/cycle8"/>
    <dgm:cxn modelId="{CCBC6DD7-F1FF-D345-BAE2-19F2C7EFA3F2}" type="presOf" srcId="{250F68D1-4F8D-494E-8860-18111020B8D1}" destId="{A1C58BD6-E43C-AE42-9098-7C62E4DD6F8A}" srcOrd="1" destOrd="0" presId="urn:microsoft.com/office/officeart/2005/8/layout/cycle8"/>
    <dgm:cxn modelId="{41F715D8-34D1-3E43-A9AD-8CB8AA1FDC3C}" srcId="{B5FFD5C3-BC36-3647-98C6-2C6BFDED2744}" destId="{318CE47F-1E31-D34E-B004-B9BD97E360BD}" srcOrd="6" destOrd="0" parTransId="{93FA03A9-9385-4A4D-9112-F6B5D560C9A2}" sibTransId="{7EB321E3-3F01-3B43-BB48-695FF0FBF97A}"/>
    <dgm:cxn modelId="{8DE835E0-3AB9-F14B-A143-2F1839B8EF29}" srcId="{B5FFD5C3-BC36-3647-98C6-2C6BFDED2744}" destId="{268BB25B-A057-1C47-9A89-89C99A480BB2}" srcOrd="1" destOrd="0" parTransId="{41CCFE31-D33C-6C49-9BEB-7E28F214C9B4}" sibTransId="{89E865B3-E4DF-F442-B71B-2E07E572BEA3}"/>
    <dgm:cxn modelId="{0E229DF6-D0F5-344A-8C14-A0179CD7D340}" srcId="{B5FFD5C3-BC36-3647-98C6-2C6BFDED2744}" destId="{79F873D6-4EB8-1943-9A15-7EC79D92EC69}" srcOrd="2" destOrd="0" parTransId="{931A0DBA-927C-CC4B-B7F8-30B5AE5B15BB}" sibTransId="{DCB00B23-B133-AA49-BB62-3060AA0E6A04}"/>
    <dgm:cxn modelId="{E0F2EEFC-B411-EF4F-B86A-87DDB155380A}" srcId="{B5FFD5C3-BC36-3647-98C6-2C6BFDED2744}" destId="{250F68D1-4F8D-494E-8860-18111020B8D1}" srcOrd="5" destOrd="0" parTransId="{46FC94C4-D54F-E043-8C30-39A490C9E107}" sibTransId="{AA01F506-9AC2-D548-B690-67C1F9F0137F}"/>
    <dgm:cxn modelId="{52E326B8-F012-8C41-9233-8DD234918B29}" type="presParOf" srcId="{D7FD5706-3D74-DF4B-8B42-6387A9389B30}" destId="{D3BBB659-97B5-404F-89E1-A9F7B17C018E}" srcOrd="0" destOrd="0" presId="urn:microsoft.com/office/officeart/2005/8/layout/cycle8"/>
    <dgm:cxn modelId="{4FC6228C-37A2-434E-8DFA-A76415ABC1EB}" type="presParOf" srcId="{D7FD5706-3D74-DF4B-8B42-6387A9389B30}" destId="{4973E045-A0D6-F542-95D5-DA59233F4F63}" srcOrd="1" destOrd="0" presId="urn:microsoft.com/office/officeart/2005/8/layout/cycle8"/>
    <dgm:cxn modelId="{F77B0963-462E-3B40-9C2C-926BAC7370C5}" type="presParOf" srcId="{D7FD5706-3D74-DF4B-8B42-6387A9389B30}" destId="{7633652A-10AB-5349-AB01-870DFBBC03DB}" srcOrd="2" destOrd="0" presId="urn:microsoft.com/office/officeart/2005/8/layout/cycle8"/>
    <dgm:cxn modelId="{E04BD22C-9925-C94E-AAE5-510821AB313A}" type="presParOf" srcId="{D7FD5706-3D74-DF4B-8B42-6387A9389B30}" destId="{A6BD8075-25AA-4047-A5FA-EED9B030082B}" srcOrd="3" destOrd="0" presId="urn:microsoft.com/office/officeart/2005/8/layout/cycle8"/>
    <dgm:cxn modelId="{A6B6EA55-37E3-6448-8DCD-3965CB49FFD4}" type="presParOf" srcId="{D7FD5706-3D74-DF4B-8B42-6387A9389B30}" destId="{0EAEF04F-9BF3-1045-8BD5-D6AFC73C4B2B}" srcOrd="4" destOrd="0" presId="urn:microsoft.com/office/officeart/2005/8/layout/cycle8"/>
    <dgm:cxn modelId="{24FA1596-2FB0-9846-945A-7CC030FA7514}" type="presParOf" srcId="{D7FD5706-3D74-DF4B-8B42-6387A9389B30}" destId="{8456DCA9-FAA5-9040-81F4-0C46507C4C49}" srcOrd="5" destOrd="0" presId="urn:microsoft.com/office/officeart/2005/8/layout/cycle8"/>
    <dgm:cxn modelId="{79C77AA3-34DC-3245-9F06-FEDF69DCBEF3}" type="presParOf" srcId="{D7FD5706-3D74-DF4B-8B42-6387A9389B30}" destId="{5B7F6604-3880-3546-93CB-50628BC852D8}" srcOrd="6" destOrd="0" presId="urn:microsoft.com/office/officeart/2005/8/layout/cycle8"/>
    <dgm:cxn modelId="{676C0319-A496-954B-B245-DB3270848FD1}" type="presParOf" srcId="{D7FD5706-3D74-DF4B-8B42-6387A9389B30}" destId="{02A71676-3DFE-F34B-94D3-B55FF4BCB863}" srcOrd="7" destOrd="0" presId="urn:microsoft.com/office/officeart/2005/8/layout/cycle8"/>
    <dgm:cxn modelId="{FB88D406-B834-A54C-8147-4CE0242635D1}" type="presParOf" srcId="{D7FD5706-3D74-DF4B-8B42-6387A9389B30}" destId="{F88245E4-D12E-244D-B60E-F4C96814A48F}" srcOrd="8" destOrd="0" presId="urn:microsoft.com/office/officeart/2005/8/layout/cycle8"/>
    <dgm:cxn modelId="{D40B8B19-BE99-EB4F-A978-9D19CDC8CA71}" type="presParOf" srcId="{D7FD5706-3D74-DF4B-8B42-6387A9389B30}" destId="{AC7F9A7A-8624-A94C-8DCB-2A355A0A9468}" srcOrd="9" destOrd="0" presId="urn:microsoft.com/office/officeart/2005/8/layout/cycle8"/>
    <dgm:cxn modelId="{4A2A16A6-81BE-0141-8721-AE878E2D49A7}" type="presParOf" srcId="{D7FD5706-3D74-DF4B-8B42-6387A9389B30}" destId="{30197525-0040-7B47-A969-51A643BB2BAB}" srcOrd="10" destOrd="0" presId="urn:microsoft.com/office/officeart/2005/8/layout/cycle8"/>
    <dgm:cxn modelId="{0918CAEA-AFEB-384F-8714-925E352705C9}" type="presParOf" srcId="{D7FD5706-3D74-DF4B-8B42-6387A9389B30}" destId="{217F558E-0957-B747-B75C-16F2323E4B56}" srcOrd="11" destOrd="0" presId="urn:microsoft.com/office/officeart/2005/8/layout/cycle8"/>
    <dgm:cxn modelId="{82F3CA99-697E-6441-858A-DDE1218438C8}" type="presParOf" srcId="{D7FD5706-3D74-DF4B-8B42-6387A9389B30}" destId="{A3BD24E3-3F58-EA4B-B548-A377FF4967F0}" srcOrd="12" destOrd="0" presId="urn:microsoft.com/office/officeart/2005/8/layout/cycle8"/>
    <dgm:cxn modelId="{370F15A8-1990-BC4C-919D-1DACA11496BE}" type="presParOf" srcId="{D7FD5706-3D74-DF4B-8B42-6387A9389B30}" destId="{8B84DAB6-937E-BF48-BAA7-971578CD3CEA}" srcOrd="13" destOrd="0" presId="urn:microsoft.com/office/officeart/2005/8/layout/cycle8"/>
    <dgm:cxn modelId="{CB71CC78-75C6-7B4B-8F5E-1D4F920C47C4}" type="presParOf" srcId="{D7FD5706-3D74-DF4B-8B42-6387A9389B30}" destId="{ABD68042-AFCC-0C48-B98A-0D030D3DCF6E}" srcOrd="14" destOrd="0" presId="urn:microsoft.com/office/officeart/2005/8/layout/cycle8"/>
    <dgm:cxn modelId="{9F5CBD17-21BF-DF44-B59C-FF20E7E8290F}" type="presParOf" srcId="{D7FD5706-3D74-DF4B-8B42-6387A9389B30}" destId="{521C5040-F375-2A4E-9792-EF2D4C38CBAA}" srcOrd="15" destOrd="0" presId="urn:microsoft.com/office/officeart/2005/8/layout/cycle8"/>
    <dgm:cxn modelId="{79E2ACAC-1467-794A-819E-A14865A70693}" type="presParOf" srcId="{D7FD5706-3D74-DF4B-8B42-6387A9389B30}" destId="{A71F2603-4D62-224E-B4D2-3765D735B016}" srcOrd="16" destOrd="0" presId="urn:microsoft.com/office/officeart/2005/8/layout/cycle8"/>
    <dgm:cxn modelId="{8A20B483-4416-6D4E-8245-BCB4D4A528E2}" type="presParOf" srcId="{D7FD5706-3D74-DF4B-8B42-6387A9389B30}" destId="{E991C2CA-8369-234E-9638-31B9BB9866E6}" srcOrd="17" destOrd="0" presId="urn:microsoft.com/office/officeart/2005/8/layout/cycle8"/>
    <dgm:cxn modelId="{1FF5CE4A-86BE-384F-B784-956E1556DB7F}" type="presParOf" srcId="{D7FD5706-3D74-DF4B-8B42-6387A9389B30}" destId="{5BB3B953-9C55-664D-B863-DDB5EC57832B}" srcOrd="18" destOrd="0" presId="urn:microsoft.com/office/officeart/2005/8/layout/cycle8"/>
    <dgm:cxn modelId="{4B893605-092E-3644-BE41-78D93DFEDD34}" type="presParOf" srcId="{D7FD5706-3D74-DF4B-8B42-6387A9389B30}" destId="{DC6C7714-21D7-6549-9E98-6770A7C8F121}" srcOrd="19" destOrd="0" presId="urn:microsoft.com/office/officeart/2005/8/layout/cycle8"/>
    <dgm:cxn modelId="{BAC095C8-4766-1D49-9487-D096BBD75806}" type="presParOf" srcId="{D7FD5706-3D74-DF4B-8B42-6387A9389B30}" destId="{37F0090B-FA40-1E46-9A2F-6482416A1A15}" srcOrd="20" destOrd="0" presId="urn:microsoft.com/office/officeart/2005/8/layout/cycle8"/>
    <dgm:cxn modelId="{5CDDA783-13BD-2843-9A7D-DC555AE43FB1}" type="presParOf" srcId="{D7FD5706-3D74-DF4B-8B42-6387A9389B30}" destId="{E204E1A5-E568-994D-ABF4-1AF6853D30B2}" srcOrd="21" destOrd="0" presId="urn:microsoft.com/office/officeart/2005/8/layout/cycle8"/>
    <dgm:cxn modelId="{9430D5BF-4BDD-714E-A552-780A4134937F}" type="presParOf" srcId="{D7FD5706-3D74-DF4B-8B42-6387A9389B30}" destId="{6A4BFD71-ACD9-3747-BD71-A19FF62F99EF}" srcOrd="22" destOrd="0" presId="urn:microsoft.com/office/officeart/2005/8/layout/cycle8"/>
    <dgm:cxn modelId="{7102751C-D150-7E4D-B45B-7CCB2FFAAE0A}" type="presParOf" srcId="{D7FD5706-3D74-DF4B-8B42-6387A9389B30}" destId="{A1C58BD6-E43C-AE42-9098-7C62E4DD6F8A}" srcOrd="23" destOrd="0" presId="urn:microsoft.com/office/officeart/2005/8/layout/cycle8"/>
    <dgm:cxn modelId="{51116396-A891-1F4C-A5BB-8CC1F6FFFEC0}" type="presParOf" srcId="{D7FD5706-3D74-DF4B-8B42-6387A9389B30}" destId="{347DBDF3-608C-354E-A051-90BADA350668}" srcOrd="24" destOrd="0" presId="urn:microsoft.com/office/officeart/2005/8/layout/cycle8"/>
    <dgm:cxn modelId="{95316B61-DD42-5742-89CA-2B31B26F5B20}" type="presParOf" srcId="{D7FD5706-3D74-DF4B-8B42-6387A9389B30}" destId="{35EBC3DD-B8C0-544A-B48B-09F2F5B05760}" srcOrd="25" destOrd="0" presId="urn:microsoft.com/office/officeart/2005/8/layout/cycle8"/>
    <dgm:cxn modelId="{28439B0A-FA79-FA46-9545-552F48F67E71}" type="presParOf" srcId="{D7FD5706-3D74-DF4B-8B42-6387A9389B30}" destId="{17A90B3E-D8D2-3543-9D84-CD44C9E6445D}" srcOrd="26" destOrd="0" presId="urn:microsoft.com/office/officeart/2005/8/layout/cycle8"/>
    <dgm:cxn modelId="{65B896C5-4A91-2B46-A076-36B4CAE0D863}" type="presParOf" srcId="{D7FD5706-3D74-DF4B-8B42-6387A9389B30}" destId="{142DC8E4-ACC5-A74A-AA4E-6996F9DBE1E8}" srcOrd="27" destOrd="0" presId="urn:microsoft.com/office/officeart/2005/8/layout/cycle8"/>
    <dgm:cxn modelId="{6B883124-0828-E64D-9A44-7B9D398BCD0A}" type="presParOf" srcId="{D7FD5706-3D74-DF4B-8B42-6387A9389B30}" destId="{56E5A4C9-1994-754D-98FB-83A410B8C144}" srcOrd="28" destOrd="0" presId="urn:microsoft.com/office/officeart/2005/8/layout/cycle8"/>
    <dgm:cxn modelId="{661492D0-39E3-5B41-8DA6-53A0E5212420}" type="presParOf" srcId="{D7FD5706-3D74-DF4B-8B42-6387A9389B30}" destId="{1E5BE990-DD86-EB4B-8E19-B84873E64135}" srcOrd="29" destOrd="0" presId="urn:microsoft.com/office/officeart/2005/8/layout/cycle8"/>
    <dgm:cxn modelId="{DD90E60A-5CF6-7546-BC04-0813DAC0CC90}" type="presParOf" srcId="{D7FD5706-3D74-DF4B-8B42-6387A9389B30}" destId="{39EBA0E1-1AFA-0B4F-BA55-D88269F75B1E}" srcOrd="30" destOrd="0" presId="urn:microsoft.com/office/officeart/2005/8/layout/cycle8"/>
    <dgm:cxn modelId="{5E94C97F-2EB9-8345-9884-3E69C6653E0C}" type="presParOf" srcId="{D7FD5706-3D74-DF4B-8B42-6387A9389B30}" destId="{7396D34E-0B51-7848-852F-8D5420F75589}" srcOrd="31" destOrd="0" presId="urn:microsoft.com/office/officeart/2005/8/layout/cycle8"/>
    <dgm:cxn modelId="{DDBF0886-360D-A842-8D4A-1F1313E8CABA}" type="presParOf" srcId="{D7FD5706-3D74-DF4B-8B42-6387A9389B30}" destId="{C2FC35B0-7CA7-B648-BA61-398A565B798D}" srcOrd="32" destOrd="0" presId="urn:microsoft.com/office/officeart/2005/8/layout/cycle8"/>
    <dgm:cxn modelId="{99543D76-0D2E-C942-8040-615A12D2485A}" type="presParOf" srcId="{D7FD5706-3D74-DF4B-8B42-6387A9389B30}" destId="{B1034137-D1DB-2B4A-9CFA-8FDFB4452BB7}" srcOrd="33" destOrd="0" presId="urn:microsoft.com/office/officeart/2005/8/layout/cycle8"/>
    <dgm:cxn modelId="{C6080C79-B7A2-BB4F-AD88-0C0AAC4C3234}" type="presParOf" srcId="{D7FD5706-3D74-DF4B-8B42-6387A9389B30}" destId="{CD96D362-9BCB-3A46-AE37-513445D8EE7A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BB659-97B5-404F-89E1-A9F7B17C018E}">
      <dsp:nvSpPr>
        <dsp:cNvPr id="0" name=""/>
        <dsp:cNvSpPr/>
      </dsp:nvSpPr>
      <dsp:spPr>
        <a:xfrm>
          <a:off x="1751304" y="418337"/>
          <a:ext cx="5760720" cy="5760720"/>
        </a:xfrm>
        <a:prstGeom prst="pie">
          <a:avLst>
            <a:gd name="adj1" fmla="val 16200000"/>
            <a:gd name="adj2" fmla="val 192857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400" kern="1200" dirty="0"/>
            <a:t>What is an ecosystem?</a:t>
          </a:r>
        </a:p>
      </dsp:txBody>
      <dsp:txXfrm>
        <a:off x="4777739" y="953261"/>
        <a:ext cx="1371600" cy="1097280"/>
      </dsp:txXfrm>
    </dsp:sp>
    <dsp:sp modelId="{0EAEF04F-9BF3-1045-8BD5-D6AFC73C4B2B}">
      <dsp:nvSpPr>
        <dsp:cNvPr id="0" name=""/>
        <dsp:cNvSpPr/>
      </dsp:nvSpPr>
      <dsp:spPr>
        <a:xfrm>
          <a:off x="1825370" y="510920"/>
          <a:ext cx="5760720" cy="5760720"/>
        </a:xfrm>
        <a:prstGeom prst="pie">
          <a:avLst>
            <a:gd name="adj1" fmla="val 19285716"/>
            <a:gd name="adj2" fmla="val 771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400" kern="1200" dirty="0"/>
            <a:t>Identify three biotic elements of an ecosystem.</a:t>
          </a:r>
          <a:endParaRPr lang="en-GB" sz="1400" kern="1200" dirty="0"/>
        </a:p>
      </dsp:txBody>
      <dsp:txXfrm>
        <a:off x="5737860" y="2599182"/>
        <a:ext cx="1577340" cy="960120"/>
      </dsp:txXfrm>
    </dsp:sp>
    <dsp:sp modelId="{F88245E4-D12E-244D-B60E-F4C96814A48F}">
      <dsp:nvSpPr>
        <dsp:cNvPr id="0" name=""/>
        <dsp:cNvSpPr/>
      </dsp:nvSpPr>
      <dsp:spPr>
        <a:xfrm>
          <a:off x="1798624" y="627506"/>
          <a:ext cx="5760720" cy="5760720"/>
        </a:xfrm>
        <a:prstGeom prst="pie">
          <a:avLst>
            <a:gd name="adj1" fmla="val 771428"/>
            <a:gd name="adj2" fmla="val 385714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400" kern="1200" dirty="0"/>
            <a:t>Identify three abiotic elements of an ecosystem.</a:t>
          </a:r>
          <a:endParaRPr lang="en-GB" sz="1400" kern="1200" dirty="0"/>
        </a:p>
      </dsp:txBody>
      <dsp:txXfrm>
        <a:off x="5497830" y="4039362"/>
        <a:ext cx="1371600" cy="1062990"/>
      </dsp:txXfrm>
    </dsp:sp>
    <dsp:sp modelId="{A3BD24E3-3F58-EA4B-B548-A377FF4967F0}">
      <dsp:nvSpPr>
        <dsp:cNvPr id="0" name=""/>
        <dsp:cNvSpPr/>
      </dsp:nvSpPr>
      <dsp:spPr>
        <a:xfrm>
          <a:off x="1691639" y="678941"/>
          <a:ext cx="5760720" cy="5760720"/>
        </a:xfrm>
        <a:prstGeom prst="pie">
          <a:avLst>
            <a:gd name="adj1" fmla="val 3857226"/>
            <a:gd name="adj2" fmla="val 69428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400" kern="1200" dirty="0"/>
            <a:t>What is a producer?</a:t>
          </a:r>
          <a:endParaRPr lang="en-GB" sz="1400" kern="1200" dirty="0"/>
        </a:p>
      </dsp:txBody>
      <dsp:txXfrm>
        <a:off x="3903345" y="5205222"/>
        <a:ext cx="1337310" cy="960120"/>
      </dsp:txXfrm>
    </dsp:sp>
    <dsp:sp modelId="{A71F2603-4D62-224E-B4D2-3765D735B016}">
      <dsp:nvSpPr>
        <dsp:cNvPr id="0" name=""/>
        <dsp:cNvSpPr/>
      </dsp:nvSpPr>
      <dsp:spPr>
        <a:xfrm>
          <a:off x="1584655" y="627506"/>
          <a:ext cx="5760720" cy="5760720"/>
        </a:xfrm>
        <a:prstGeom prst="pie">
          <a:avLst>
            <a:gd name="adj1" fmla="val 6942858"/>
            <a:gd name="adj2" fmla="val 1002857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400" kern="1200" dirty="0"/>
            <a:t>What is the difference between a primary and secondary consumer?</a:t>
          </a:r>
          <a:endParaRPr lang="en-GB" sz="1400" kern="1200" dirty="0"/>
        </a:p>
      </dsp:txBody>
      <dsp:txXfrm>
        <a:off x="2274570" y="4039362"/>
        <a:ext cx="1371600" cy="1062990"/>
      </dsp:txXfrm>
    </dsp:sp>
    <dsp:sp modelId="{37F0090B-FA40-1E46-9A2F-6482416A1A15}">
      <dsp:nvSpPr>
        <dsp:cNvPr id="0" name=""/>
        <dsp:cNvSpPr/>
      </dsp:nvSpPr>
      <dsp:spPr>
        <a:xfrm>
          <a:off x="1557908" y="510920"/>
          <a:ext cx="5760720" cy="5760720"/>
        </a:xfrm>
        <a:prstGeom prst="pie">
          <a:avLst>
            <a:gd name="adj1" fmla="val 10028574"/>
            <a:gd name="adj2" fmla="val 1311428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400" kern="1200" dirty="0"/>
            <a:t>What is a carnivore?</a:t>
          </a:r>
          <a:endParaRPr lang="en-GB" sz="1400" kern="1200" dirty="0"/>
        </a:p>
      </dsp:txBody>
      <dsp:txXfrm>
        <a:off x="1828800" y="2599182"/>
        <a:ext cx="1577340" cy="960120"/>
      </dsp:txXfrm>
    </dsp:sp>
    <dsp:sp modelId="{347DBDF3-608C-354E-A051-90BADA350668}">
      <dsp:nvSpPr>
        <dsp:cNvPr id="0" name=""/>
        <dsp:cNvSpPr/>
      </dsp:nvSpPr>
      <dsp:spPr>
        <a:xfrm>
          <a:off x="1631975" y="418337"/>
          <a:ext cx="5760720" cy="5760720"/>
        </a:xfrm>
        <a:prstGeom prst="pie">
          <a:avLst>
            <a:gd name="adj1" fmla="val 13114284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400" kern="1200" dirty="0"/>
            <a:t>What is a herbivore? </a:t>
          </a:r>
          <a:endParaRPr lang="en-GB" sz="1400" kern="1200" dirty="0"/>
        </a:p>
      </dsp:txBody>
      <dsp:txXfrm>
        <a:off x="2994660" y="953261"/>
        <a:ext cx="1371600" cy="1097280"/>
      </dsp:txXfrm>
    </dsp:sp>
    <dsp:sp modelId="{56E5A4C9-1994-754D-98FB-83A410B8C144}">
      <dsp:nvSpPr>
        <dsp:cNvPr id="0" name=""/>
        <dsp:cNvSpPr/>
      </dsp:nvSpPr>
      <dsp:spPr>
        <a:xfrm>
          <a:off x="1394401" y="61721"/>
          <a:ext cx="6473952" cy="6473952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5BE990-DD86-EB4B-8E19-B84873E64135}">
      <dsp:nvSpPr>
        <dsp:cNvPr id="0" name=""/>
        <dsp:cNvSpPr/>
      </dsp:nvSpPr>
      <dsp:spPr>
        <a:xfrm>
          <a:off x="1468933" y="154714"/>
          <a:ext cx="6473952" cy="6473952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BA0E1-1AFA-0B4F-BA55-D88269F75B1E}">
      <dsp:nvSpPr>
        <dsp:cNvPr id="0" name=""/>
        <dsp:cNvSpPr/>
      </dsp:nvSpPr>
      <dsp:spPr>
        <a:xfrm>
          <a:off x="1442092" y="271030"/>
          <a:ext cx="6473952" cy="6473952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6D34E-0B51-7848-852F-8D5420F75589}">
      <dsp:nvSpPr>
        <dsp:cNvPr id="0" name=""/>
        <dsp:cNvSpPr/>
      </dsp:nvSpPr>
      <dsp:spPr>
        <a:xfrm>
          <a:off x="1335024" y="322175"/>
          <a:ext cx="6473952" cy="6473952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FC35B0-7CA7-B648-BA61-398A565B798D}">
      <dsp:nvSpPr>
        <dsp:cNvPr id="0" name=""/>
        <dsp:cNvSpPr/>
      </dsp:nvSpPr>
      <dsp:spPr>
        <a:xfrm>
          <a:off x="1227955" y="271030"/>
          <a:ext cx="6473952" cy="6473952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034137-D1DB-2B4A-9CFA-8FDFB4452BB7}">
      <dsp:nvSpPr>
        <dsp:cNvPr id="0" name=""/>
        <dsp:cNvSpPr/>
      </dsp:nvSpPr>
      <dsp:spPr>
        <a:xfrm>
          <a:off x="1201114" y="154714"/>
          <a:ext cx="6473952" cy="6473952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6D362-9BCB-3A46-AE37-513445D8EE7A}">
      <dsp:nvSpPr>
        <dsp:cNvPr id="0" name=""/>
        <dsp:cNvSpPr/>
      </dsp:nvSpPr>
      <dsp:spPr>
        <a:xfrm>
          <a:off x="1275646" y="61721"/>
          <a:ext cx="6473952" cy="6473952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E671-5AF9-AC43-9CD5-25CF2B65C58F}" type="datetimeFigureOut">
              <a:rPr lang="en-GB" smtClean="0"/>
              <a:t>13/10/2019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22E0-0970-5943-B771-C25BFFA5B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766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E671-5AF9-AC43-9CD5-25CF2B65C58F}" type="datetimeFigureOut">
              <a:rPr lang="en-GB" smtClean="0"/>
              <a:t>13/10/2019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22E0-0970-5943-B771-C25BFFA5B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56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E671-5AF9-AC43-9CD5-25CF2B65C58F}" type="datetimeFigureOut">
              <a:rPr lang="en-GB" smtClean="0"/>
              <a:t>13/10/2019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22E0-0970-5943-B771-C25BFFA5B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43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E671-5AF9-AC43-9CD5-25CF2B65C58F}" type="datetimeFigureOut">
              <a:rPr lang="en-GB" smtClean="0"/>
              <a:t>13/10/2019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22E0-0970-5943-B771-C25BFFA5B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58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E671-5AF9-AC43-9CD5-25CF2B65C58F}" type="datetimeFigureOut">
              <a:rPr lang="en-GB" smtClean="0"/>
              <a:t>13/10/2019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22E0-0970-5943-B771-C25BFFA5B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63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E671-5AF9-AC43-9CD5-25CF2B65C58F}" type="datetimeFigureOut">
              <a:rPr lang="en-GB" smtClean="0"/>
              <a:t>13/10/2019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22E0-0970-5943-B771-C25BFFA5B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40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E671-5AF9-AC43-9CD5-25CF2B65C58F}" type="datetimeFigureOut">
              <a:rPr lang="en-GB" smtClean="0"/>
              <a:t>13/10/2019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22E0-0970-5943-B771-C25BFFA5B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0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E671-5AF9-AC43-9CD5-25CF2B65C58F}" type="datetimeFigureOut">
              <a:rPr lang="en-GB" smtClean="0"/>
              <a:t>13/10/2019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22E0-0970-5943-B771-C25BFFA5B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4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E671-5AF9-AC43-9CD5-25CF2B65C58F}" type="datetimeFigureOut">
              <a:rPr lang="en-GB" smtClean="0"/>
              <a:t>13/10/2019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22E0-0970-5943-B771-C25BFFA5B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547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E671-5AF9-AC43-9CD5-25CF2B65C58F}" type="datetimeFigureOut">
              <a:rPr lang="en-GB" smtClean="0"/>
              <a:t>13/10/2019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22E0-0970-5943-B771-C25BFFA5B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071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4E671-5AF9-AC43-9CD5-25CF2B65C58F}" type="datetimeFigureOut">
              <a:rPr lang="en-GB" smtClean="0"/>
              <a:t>13/10/2019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22E0-0970-5943-B771-C25BFFA5B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05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4E671-5AF9-AC43-9CD5-25CF2B65C58F}" type="datetimeFigureOut">
              <a:rPr lang="en-GB" smtClean="0"/>
              <a:t>13/10/2019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722E0-0970-5943-B771-C25BFFA5B626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55A73A-780F-F844-88CC-734A5E1D03D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34688" y="6454072"/>
            <a:ext cx="2416008" cy="26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13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E60D942-60F8-394F-9D37-1AAAE3C49D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87599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984FC240-1660-744C-8702-E29562621D03}"/>
              </a:ext>
            </a:extLst>
          </p:cNvPr>
          <p:cNvSpPr/>
          <p:nvPr/>
        </p:nvSpPr>
        <p:spPr>
          <a:xfrm>
            <a:off x="3810000" y="2667000"/>
            <a:ext cx="15240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SPIN</a:t>
            </a:r>
          </a:p>
          <a:p>
            <a:pPr algn="ctr"/>
            <a:r>
              <a:rPr lang="en-GB" dirty="0"/>
              <a:t>STOP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1DD6AB5-B5EB-CB40-9030-585E039731C2}"/>
              </a:ext>
            </a:extLst>
          </p:cNvPr>
          <p:cNvSpPr/>
          <p:nvPr/>
        </p:nvSpPr>
        <p:spPr>
          <a:xfrm>
            <a:off x="625642" y="385011"/>
            <a:ext cx="890337" cy="84221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11AAFDC9-B505-6F41-9FED-C3E43ACFAE78}"/>
              </a:ext>
            </a:extLst>
          </p:cNvPr>
          <p:cNvSpPr/>
          <p:nvPr/>
        </p:nvSpPr>
        <p:spPr>
          <a:xfrm rot="5400000">
            <a:off x="697829" y="2935705"/>
            <a:ext cx="505327" cy="67376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385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49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>Internet Geography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Retrieval Wheel</dc:subject>
  <dc:creator>AB</dc:creator>
  <cp:keywords/>
  <dc:description>www.internetgeography.net</dc:description>
  <cp:lastModifiedBy>Anthony Bennett</cp:lastModifiedBy>
  <cp:revision>6</cp:revision>
  <dcterms:created xsi:type="dcterms:W3CDTF">2019-10-13T14:59:41Z</dcterms:created>
  <dcterms:modified xsi:type="dcterms:W3CDTF">2019-10-13T15:45:11Z</dcterms:modified>
  <cp:category/>
</cp:coreProperties>
</file>