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0" r:id="rId2"/>
    <p:sldId id="259" r:id="rId3"/>
    <p:sldId id="261" r:id="rId4"/>
    <p:sldId id="262" r:id="rId5"/>
    <p:sldId id="263" r:id="rId6"/>
    <p:sldId id="258" r:id="rId7"/>
    <p:sldId id="256" r:id="rId8"/>
    <p:sldId id="257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90"/>
  </p:normalViewPr>
  <p:slideViewPr>
    <p:cSldViewPr snapToGrid="0" snapToObjects="1">
      <p:cViewPr>
        <p:scale>
          <a:sx n="99" d="100"/>
          <a:sy n="99" d="100"/>
        </p:scale>
        <p:origin x="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3" d="100"/>
        <a:sy n="15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0T21:06:17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3617 24575,'0'-71'0,"0"-1"0,0 18 0,0 4 0,0 17 0,0-1 0,0 1 0,0 0 0,0 0 0,0 0 0,0 0 0,0 0 0,0-1 0,0 1 0,0 0 0,0 0 0,0 0 0,0 0 0,0-1 0,0 1 0,0 0 0,0 0 0,0 0 0,0 0 0,0 0 0,0-1 0,0 1 0,0 0 0,0 0 0,0-17 0,0 12 0,0-12 0,0 17 0,0 0 0,0 0 0,0 0 0,0-1 0,0 1 0,0 0 0,0 0 0,0 0 0,0-17 0,0 12 0,0-12 0,0 0 0,14 13 0,-10-14 0,11 18 0,-1 0 0,-10 0 0,10 0 0,-14 0 0,0 0 0,15-1 0,-12 1 0,12 0 0,0 0 0,-12 0 0,12 0 0,-15-1 0,0 1 0,0 0 0,0 0 0,0 0 0,0 0 0,0 0 0,0-1 0,0 1 0,0 0 0,0 0 0,0 0 0,0 0 0,0-1 0,0 1 0,0 0 0,0 0 0,0 0 0,0 0 0,0 0 0,0-1 0,0 1 0,0 0 0,0 0 0,0 0 0,0 0 0,0 0 0,0-1 0,0 1 0,0 0 0,0-17 0,0 13 0,14 1 0,-10 7 0,25 25 0,-11-26 0,0 12 0,12 0 0,-27-12 0,26 26 0,-25-25 0,25 25 0,-25-25 0,25 25 0,-25-25 0,25 25 0,-26-25 0,26 25 0,-25-26 0,25 27 0,-11-12 0,15 15 0,0 0 0,0 0 0,-1 0 0,1 0 0,0 0 0,0 0 0,-1 0 0,1 0 0,0 0 0,0 0 0,-1 0 0,1 0 0,0 0 0,0 0 0,-1 0 0,1 0 0,0 0 0,0 0 0,-1 0 0,1 0 0,0 0 0,0 0 0,-1 0 0,1 0 0,0 0 0,0 0 0,-1 0 0,1 0 0,-15 15 0,12-12 0,-27 26 0,12-10 0,-15 13 0,0 1 0,0 0 0,0 0 0,0-1 0,0 1 0,0 0 0,0 0 0,0-1 0,0 1 0,0 0 0,0 0 0,0-1 0,0 1 0,0 0 0,0 0 0,0-1 0,0 1 0,0 0 0,0 0 0,0-1 0,-15 1 0,11 0 0,-10 0 0,14-1 0,-15-13 0,11 10 0,-11-11 0,15 15 0,0-1 0,0 1 0,0 0 0,0 0 0,0-1 0,0 1 0,0 0 0,0 0 0,0-1 0,0 1 0,0 0 0,0 0 0,0-1 0,0 1 0,0 0 0,0 0 0,0 17 0,0-13 0,0 12 0,0-16 0,0 0 0,0 0 0,0-1 0,0 1 0,0 0 0,0 0 0,0-1 0,0 1 0,0 0 0,0 0 0,0-1 0,0 1 0,0 0 0,0 0 0,0-1 0,0 1 0,0 0 0,0 0 0,0-1 0,0 1 0,0 0 0,0 0 0,0-1 0,0 1 0,0 17 0,0-13 0,0 13 0,0-17 0,0-1 0,0 18 0,0-13 0,0 13 0,0-17 0,0-1 0,0 1 0,0 0 0,0 0 0,0-1 0,0 1 0,0 0 0,0 0 0,0-1 0,0 1 0,0 0 0,0 0 0,0-1 0,0 1 0,0 0 0,0 0 0,0-1 0,0 1 0,0 0 0,0 0 0,0-1 0,0 1 0,0 0 0,0 0 0,-14-1 0,10 1 0,-25 0 0,25 0 0,-26-15 0,27 11 0,-27-25 0,12 10 0,-15 1 0,0-12 0,-1 12 0,16 0 0,-11-12 0,10 12 0,-14-15 0,0 0 0,0 0 0,0 0 0,-1 0 0,1 0 0,0 0 0,0 0 0,0 0 0,0 0 0,-1 0 0,1 0 0,0 0 0,0 0 0,0 0 0,0 0 0,0 0 0,-1 0 0,16-15 0,-11 11 0,10-10 0,-14 14 0,0 0 0,0 0 0,-1 0 0,-16 0 0,28-15 0,-42 11 0,56-42 0,-24 6 0,18 0 0,10 9 0,-11 31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0T21:05:43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0T21:06:17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24575,'32'0'0,"1"0"0,0 0 0,0 0 0,-1 0 0,1 0 0,0 0 0,0 0 0,-1 0 0,1 0 0,0 0 0,0 0 0,-1 0 0,1 0 0,0 0 0,0 0 0,-1 0 0,1 0 0,0 0 0,0 0 0,-1 0 0,1 0 0,0 0 0,0 0 0,0 0 0,-1 0 0,1 0 0,0 0 0,0 0 0,-1 0 0,1 0 0,0 0 0,0 0 0,-1 0 0,1 0 0,0 0 0,-15 15 0,11-12 0,-11 12 0,15-15 0,0 0 0,0 0 0,-1 0 0,1 0 0,0 0 0,0 0 0,-1 0 0,1 0 0,0 0 0,0 0 0,-15 15 0,11-12 0,-11 12 0,15-15 0,0 0 0,-1 0 0,1 0 0,0 0 0,-15-15 0,-3-3 0,-1-1 0,-10-10 0,10 25 0,-14-11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0T21:06:17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24575,'32'0'0,"1"0"0,0 0 0,0 0 0,-1 0 0,1 0 0,0 0 0,0 0 0,-1 0 0,1 0 0,0 0 0,0 0 0,-1 0 0,1 0 0,0 0 0,0 0 0,-1 0 0,1 0 0,0 0 0,0 0 0,-1 0 0,1 0 0,0 0 0,0 0 0,-1 0 0,1 0 0,0 0 0,0 0 0,0 0 0,-1 0 0,1 0 0,0 0 0,0 0 0,-1 0 0,1 0 0,0 0 0,0 0 0,-1 0 0,1 0 0,0 0 0,0 0 0,-1 0 0,1 0 0,0 0 0,0 0 0,-1 0 0,1 0 0,0 0 0,0 0 0,-1 0 0,1 0 0,0 0 0,0 0 0,-1 0 0,1 0 0,0 0 0,0 0 0,-1 0 0,1 0 0,0 0 0,0 0 0,-1 0 0,1 0 0,0 0 0,0 0 0,-1 0 0,1 0 0,0 0 0,0 0 0,-1 0 0,1 0 0,0 0 0,0 0 0,0 0 0,-1 0 0,1 0 0,-15 0 0,-3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0T21:06:17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0T21:06:17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0T21:05:17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1895 24575,'0'-38'0,"0"1"0,0 8 0,0 3 0,0 9 0,0-1 0,0 1 0,0 0 0,0-1 0,0 1 0,0-1 0,0 1 0,0 0 0,0-1 0,0 1 0,0 0 0,0-1 0,0 1 0,0 0 0,0-1 0,0 1 0,0-1 0,0 1 0,0 0 0,0-1 0,0 1 0,0 0 0,0-1 0,0 1 0,0-9 0,0 6 0,0-6 0,0 8 0,0 1 0,0 0 0,0-1 0,0 1 0,0 0 0,0-1 0,0 1 0,0-1 0,0-8 0,0 7 0,0-8 0,0 1 0,8 6 0,-6-6 0,6 9 0,-1-1 0,-5 1 0,6 0 0,-8-1 0,0 1 0,7 0 0,-5-1 0,6 1 0,-1 0 0,-5-1 0,6 1 0,-8-1 0,0 1 0,0 0 0,0-1 0,0 1 0,0 0 0,0-1 0,0 1 0,0 0 0,0-1 0,0 1 0,0-1 0,0 1 0,0 0 0,0-1 0,0 1 0,0 0 0,0-1 0,0 1 0,0 0 0,0-1 0,0 1 0,0-1 0,0 1 0,0 0 0,0-1 0,0 1 0,0 0 0,0-1 0,0 1 0,0-9 0,0 6 0,8 2 0,-6 2 0,13 14 0,-6-13 0,1 5 0,5 0 0,-13-5 0,13 13 0,-13-13 0,13 13 0,-13-14 0,14 14 0,-15-13 0,15 13 0,-14-13 0,13 13 0,-13-14 0,13 14 0,-5-5 0,7 7 0,0 0 0,0 0 0,0 0 0,0 0 0,1 0 0,-1 0 0,0 0 0,0 0 0,0 0 0,0 0 0,0 0 0,1 0 0,-1 0 0,0 0 0,0 0 0,0 0 0,0 0 0,1 0 0,-1 0 0,0 0 0,0 0 0,0 0 0,0 0 0,1 0 0,-1 0 0,0 0 0,0 0 0,0 0 0,-7 7 0,5-5 0,-13 13 0,5-5 0,-7 7 0,0 0 0,0 0 0,0 0 0,0 1 0,0-1 0,0 0 0,0 0 0,0 0 0,0 0 0,0 1 0,0-1 0,0 0 0,0 0 0,0 0 0,0 0 0,0 0 0,0 1 0,0-1 0,0 0 0,0 0 0,-7 0 0,5 0 0,-6 1 0,8-1 0,-8-8 0,6 7 0,-5-7 0,7 8 0,0 0 0,0 1 0,0-1 0,0 0 0,0 0 0,0 0 0,0 0 0,0 0 0,0 1 0,0-1 0,0 0 0,0 0 0,0 0 0,0 0 0,0 1 0,0-1 0,0 9 0,0-7 0,0 7 0,0-9 0,0 1 0,0-1 0,0 0 0,0 0 0,0 0 0,0 0 0,0 0 0,0 1 0,0-1 0,0 0 0,0 0 0,0 0 0,0 0 0,0 1 0,0-1 0,0 0 0,0 0 0,0 0 0,0 0 0,0 1 0,0-1 0,0 0 0,0 0 0,0 0 0,0 9 0,0-6 0,0 6 0,0-9 0,0 0 0,0 9 0,0-7 0,0 8 0,0-10 0,0 0 0,0 0 0,0 0 0,0 0 0,0 0 0,0 1 0,0-1 0,0 0 0,0 0 0,0 0 0,0 0 0,0 1 0,0-1 0,0 0 0,0 0 0,0 0 0,0 0 0,0 0 0,0 1 0,0-1 0,0 0 0,0 0 0,0 0 0,0 0 0,-8 1 0,6-1 0,-13 0 0,13 0 0,-14-7 0,14 5 0,-13-13 0,5 5 0,-7 1 0,0-6 0,-1 6 0,9-1 0,-7-5 0,6 6 0,-7-8 0,0 0 0,-1 0 0,1 0 0,0 0 0,-1 0 0,1 0 0,0 0 0,-1 0 0,1 0 0,-1 0 0,1 0 0,0 0 0,-1 0 0,1 0 0,0 0 0,-1 0 0,1 0 0,7-8 0,-5 6 0,5-6 0,-7 8 0,-1 0 0,1 0 0,0 0 0,-10 0 0,16-7 0,-23 5 0,30-23 0,-12 5 0,8-1 0,6 4 0,-6 17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0T21:05:23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18 24575,'17'0'0,"1"0"0,-1 0 0,0 0 0,0 0 0,0 0 0,0 0 0,1 0 0,-1 0 0,0 0 0,0 0 0,0 0 0,0 0 0,1 0 0,-1 0 0,0 0 0,0 0 0,0 0 0,0 0 0,0 0 0,1 0 0,-1 0 0,0 0 0,0 0 0,0 0 0,0 0 0,1 0 0,-1 0 0,0 0 0,0 0 0,0 0 0,0 0 0,0 0 0,1 0 0,-1 0 0,0 0 0,-8 8 0,7-6 0,-7 6 0,8-8 0,1 0 0,-1 0 0,0 0 0,0 0 0,0 0 0,0 0 0,1 0 0,-1 0 0,0 0 0,0 0 0,-7 7 0,5-5 0,-6 6 0,8-8 0,1 0 0,-1 0 0,0 0 0,0 0 0,-7-8 0,-3-2 0,1 1 0,-6-7 0,5 14 0,-7-5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0T21:05:28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24575,'17'0'0,"1"0"0,-1 0 0,0 0 0,0 0 0,0 0 0,0 0 0,1 0 0,-1 0 0,0 0 0,0 0 0,0 0 0,0 0 0,0 0 0,1 0 0,-1 0 0,0 0 0,0 0 0,0 0 0,0 0 0,1 0 0,-1 0 0,0 0 0,0 0 0,0 0 0,0 0 0,1 0 0,-1 0 0,0 0 0,0 0 0,0 0 0,0 0 0,0 0 0,1 0 0,-1 0 0,0 0 0,0 0 0,0 0 0,0 0 0,1 0 0,-1 0 0,0 0 0,0 0 0,0 0 0,0 0 0,1 0 0,-1 0 0,0 0 0,0 0 0,0 0 0,0 0 0,0 0 0,1 0 0,-1 0 0,0 0 0,0 0 0,0 0 0,0 0 0,1 0 0,-1 0 0,0 0 0,0 0 0,0 0 0,0 0 0,0 0 0,1 0 0,-1 0 0,0 0 0,0 0 0,0 0 0,0 0 0,1 0 0,-1 0 0,0 0 0,0 0 0,0 0 0,-7 0 0,-3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10T21:05:41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BFDF0-069A-CB4F-96A5-8C6F90F63653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F4E0-E8FB-B742-BCA4-4D84A74BE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56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BFDF0-069A-CB4F-96A5-8C6F90F63653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F4E0-E8FB-B742-BCA4-4D84A74BE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382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BFDF0-069A-CB4F-96A5-8C6F90F63653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F4E0-E8FB-B742-BCA4-4D84A74BE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203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BFDF0-069A-CB4F-96A5-8C6F90F63653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F4E0-E8FB-B742-BCA4-4D84A74BE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665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BFDF0-069A-CB4F-96A5-8C6F90F63653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F4E0-E8FB-B742-BCA4-4D84A74BE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71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BFDF0-069A-CB4F-96A5-8C6F90F63653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F4E0-E8FB-B742-BCA4-4D84A74BE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358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BFDF0-069A-CB4F-96A5-8C6F90F63653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F4E0-E8FB-B742-BCA4-4D84A74BE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071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BFDF0-069A-CB4F-96A5-8C6F90F63653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F4E0-E8FB-B742-BCA4-4D84A74BE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66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BFDF0-069A-CB4F-96A5-8C6F90F63653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F4E0-E8FB-B742-BCA4-4D84A74BE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174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BFDF0-069A-CB4F-96A5-8C6F90F63653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F4E0-E8FB-B742-BCA4-4D84A74BE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632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BFDF0-069A-CB4F-96A5-8C6F90F63653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F4E0-E8FB-B742-BCA4-4D84A74BE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75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BFDF0-069A-CB4F-96A5-8C6F90F63653}" type="datetimeFigureOut">
              <a:rPr lang="en-GB" smtClean="0"/>
              <a:t>07/11/2019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41F4E0-E8FB-B742-BCA4-4D84A74BE0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143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4.jpe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3.jpe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2.jpeg"/><Relationship Id="rId5" Type="http://schemas.openxmlformats.org/officeDocument/2006/relationships/image" Target="../media/image8.png"/><Relationship Id="rId15" Type="http://schemas.openxmlformats.org/officeDocument/2006/relationships/image" Target="../media/image6.jpeg"/><Relationship Id="rId10" Type="http://schemas.openxmlformats.org/officeDocument/2006/relationships/image" Target="../media/image1.jpeg"/><Relationship Id="rId4" Type="http://schemas.openxmlformats.org/officeDocument/2006/relationships/customXml" Target="../ink/ink2.xml"/><Relationship Id="rId9" Type="http://schemas.openxmlformats.org/officeDocument/2006/relationships/image" Target="../media/image10.png"/><Relationship Id="rId1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0.png"/><Relationship Id="rId7" Type="http://schemas.openxmlformats.org/officeDocument/2006/relationships/image" Target="../media/image4.jpe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hyperlink" Target="https://www.flaticon.com/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customXml" Target="../ink/ink8.xml"/><Relationship Id="rId2" Type="http://schemas.openxmlformats.org/officeDocument/2006/relationships/image" Target="../media/image1.jpeg"/><Relationship Id="rId16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2.png"/><Relationship Id="rId5" Type="http://schemas.openxmlformats.org/officeDocument/2006/relationships/image" Target="../media/image4.jpeg"/><Relationship Id="rId15" Type="http://schemas.openxmlformats.org/officeDocument/2006/relationships/image" Target="../media/image10.png"/><Relationship Id="rId10" Type="http://schemas.openxmlformats.org/officeDocument/2006/relationships/customXml" Target="../ink/ink7.xml"/><Relationship Id="rId4" Type="http://schemas.openxmlformats.org/officeDocument/2006/relationships/image" Target="../media/image3.jpeg"/><Relationship Id="rId9" Type="http://schemas.openxmlformats.org/officeDocument/2006/relationships/image" Target="../media/image11.png"/><Relationship Id="rId14" Type="http://schemas.openxmlformats.org/officeDocument/2006/relationships/customXml" Target="../ink/ink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D9C5AAB-50D8-884D-88DF-8911CF11E824}"/>
              </a:ext>
            </a:extLst>
          </p:cNvPr>
          <p:cNvGrpSpPr/>
          <p:nvPr/>
        </p:nvGrpSpPr>
        <p:grpSpPr>
          <a:xfrm>
            <a:off x="1369125" y="440262"/>
            <a:ext cx="5927025" cy="5977476"/>
            <a:chOff x="1235775" y="2891995"/>
            <a:chExt cx="3336225" cy="3364623"/>
          </a:xfrm>
        </p:grpSpPr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C158C4F1-C323-114E-8992-9F519D65A420}"/>
                </a:ext>
              </a:extLst>
            </p:cNvPr>
            <p:cNvSpPr/>
            <p:nvPr/>
          </p:nvSpPr>
          <p:spPr>
            <a:xfrm>
              <a:off x="2280962" y="4037302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1200" dirty="0">
                  <a:solidFill>
                    <a:prstClr val="black"/>
                  </a:solidFill>
                </a:rPr>
                <a:t>Landforms of coastal erosion</a:t>
              </a:r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B10E4A1C-CDFE-A14F-AE65-2D897B7BD236}"/>
                </a:ext>
              </a:extLst>
            </p:cNvPr>
            <p:cNvSpPr/>
            <p:nvPr/>
          </p:nvSpPr>
          <p:spPr>
            <a:xfrm>
              <a:off x="2280962" y="5182609"/>
              <a:ext cx="1245851" cy="1074009"/>
            </a:xfrm>
            <a:prstGeom prst="hexagon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2D8F4340-609A-C64A-943E-97C1D4F00BFE}"/>
                </a:ext>
              </a:extLst>
            </p:cNvPr>
            <p:cNvSpPr/>
            <p:nvPr/>
          </p:nvSpPr>
          <p:spPr>
            <a:xfrm>
              <a:off x="2280962" y="2891995"/>
              <a:ext cx="1245851" cy="1074009"/>
            </a:xfrm>
            <a:prstGeom prst="hexagon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F505E4E9-1082-0948-BFCC-C8C1A6FAF454}"/>
                </a:ext>
              </a:extLst>
            </p:cNvPr>
            <p:cNvSpPr/>
            <p:nvPr/>
          </p:nvSpPr>
          <p:spPr>
            <a:xfrm>
              <a:off x="3326149" y="3464648"/>
              <a:ext cx="1245851" cy="1074009"/>
            </a:xfrm>
            <a:prstGeom prst="hexagon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FF687394-2913-DD40-8493-982BF5EFADF5}"/>
                </a:ext>
              </a:extLst>
            </p:cNvPr>
            <p:cNvSpPr/>
            <p:nvPr/>
          </p:nvSpPr>
          <p:spPr>
            <a:xfrm>
              <a:off x="3326149" y="4609955"/>
              <a:ext cx="1245851" cy="1074009"/>
            </a:xfrm>
            <a:prstGeom prst="hexagon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BE3DF08E-1412-3844-9987-F4C9581129E6}"/>
                </a:ext>
              </a:extLst>
            </p:cNvPr>
            <p:cNvSpPr/>
            <p:nvPr/>
          </p:nvSpPr>
          <p:spPr>
            <a:xfrm>
              <a:off x="1235775" y="4609955"/>
              <a:ext cx="1245851" cy="1074009"/>
            </a:xfrm>
            <a:prstGeom prst="hexagon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ACFAC078-BCD6-DF41-812B-4091BBA44099}"/>
                </a:ext>
              </a:extLst>
            </p:cNvPr>
            <p:cNvSpPr/>
            <p:nvPr/>
          </p:nvSpPr>
          <p:spPr>
            <a:xfrm>
              <a:off x="1235775" y="3464648"/>
              <a:ext cx="1245851" cy="1074009"/>
            </a:xfrm>
            <a:prstGeom prst="hexagon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Rounded Rectangular Callout 35">
            <a:extLst>
              <a:ext uri="{FF2B5EF4-FFF2-40B4-BE49-F238E27FC236}">
                <a16:creationId xmlns:a16="http://schemas.microsoft.com/office/drawing/2014/main" id="{AF76D4D4-CF56-B140-8B2E-608B0A67C275}"/>
              </a:ext>
            </a:extLst>
          </p:cNvPr>
          <p:cNvSpPr/>
          <p:nvPr/>
        </p:nvSpPr>
        <p:spPr>
          <a:xfrm>
            <a:off x="195575" y="294660"/>
            <a:ext cx="2651899" cy="1036292"/>
          </a:xfrm>
          <a:prstGeom prst="wedgeRoundRectCallout">
            <a:avLst>
              <a:gd name="adj1" fmla="val 72554"/>
              <a:gd name="adj2" fmla="val 50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Click the shape &gt; Shape Format (tab)&gt; Shape Fill &gt; Picture</a:t>
            </a:r>
          </a:p>
        </p:txBody>
      </p:sp>
    </p:spTree>
    <p:extLst>
      <p:ext uri="{BB962C8B-B14F-4D97-AF65-F5344CB8AC3E}">
        <p14:creationId xmlns:p14="http://schemas.microsoft.com/office/powerpoint/2010/main" val="1991438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438E10-6BF8-4141-A81A-91074A15B123}"/>
              </a:ext>
            </a:extLst>
          </p:cNvPr>
          <p:cNvGrpSpPr/>
          <p:nvPr/>
        </p:nvGrpSpPr>
        <p:grpSpPr>
          <a:xfrm>
            <a:off x="93053" y="140677"/>
            <a:ext cx="3183548" cy="3210647"/>
            <a:chOff x="477591" y="3454758"/>
            <a:chExt cx="3336225" cy="3364623"/>
          </a:xfrm>
        </p:grpSpPr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C158C4F1-C323-114E-8992-9F519D65A420}"/>
                </a:ext>
              </a:extLst>
            </p:cNvPr>
            <p:cNvSpPr/>
            <p:nvPr/>
          </p:nvSpPr>
          <p:spPr>
            <a:xfrm>
              <a:off x="1522778" y="4600065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1100" dirty="0">
                  <a:solidFill>
                    <a:prstClr val="black"/>
                  </a:solidFill>
                </a:rPr>
                <a:t>Landforms of coastal erosion</a:t>
              </a:r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B10E4A1C-CDFE-A14F-AE65-2D897B7BD236}"/>
                </a:ext>
              </a:extLst>
            </p:cNvPr>
            <p:cNvSpPr/>
            <p:nvPr/>
          </p:nvSpPr>
          <p:spPr>
            <a:xfrm>
              <a:off x="1522778" y="5745372"/>
              <a:ext cx="1245851" cy="1074009"/>
            </a:xfrm>
            <a:prstGeom prst="hexagon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2D8F4340-609A-C64A-943E-97C1D4F00BFE}"/>
                </a:ext>
              </a:extLst>
            </p:cNvPr>
            <p:cNvSpPr/>
            <p:nvPr/>
          </p:nvSpPr>
          <p:spPr>
            <a:xfrm>
              <a:off x="1522778" y="3454758"/>
              <a:ext cx="1245851" cy="1074009"/>
            </a:xfrm>
            <a:prstGeom prst="hexagon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F505E4E9-1082-0948-BFCC-C8C1A6FAF454}"/>
                </a:ext>
              </a:extLst>
            </p:cNvPr>
            <p:cNvSpPr/>
            <p:nvPr/>
          </p:nvSpPr>
          <p:spPr>
            <a:xfrm>
              <a:off x="2567965" y="4027411"/>
              <a:ext cx="1245851" cy="1074009"/>
            </a:xfrm>
            <a:prstGeom prst="hexagon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FF687394-2913-DD40-8493-982BF5EFADF5}"/>
                </a:ext>
              </a:extLst>
            </p:cNvPr>
            <p:cNvSpPr/>
            <p:nvPr/>
          </p:nvSpPr>
          <p:spPr>
            <a:xfrm>
              <a:off x="2567965" y="5172718"/>
              <a:ext cx="1245851" cy="1074009"/>
            </a:xfrm>
            <a:prstGeom prst="hexagon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BE3DF08E-1412-3844-9987-F4C9581129E6}"/>
                </a:ext>
              </a:extLst>
            </p:cNvPr>
            <p:cNvSpPr/>
            <p:nvPr/>
          </p:nvSpPr>
          <p:spPr>
            <a:xfrm>
              <a:off x="477591" y="5172718"/>
              <a:ext cx="1245851" cy="1074009"/>
            </a:xfrm>
            <a:prstGeom prst="hexagon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ACFAC078-BCD6-DF41-812B-4091BBA44099}"/>
                </a:ext>
              </a:extLst>
            </p:cNvPr>
            <p:cNvSpPr/>
            <p:nvPr/>
          </p:nvSpPr>
          <p:spPr>
            <a:xfrm>
              <a:off x="477591" y="4027411"/>
              <a:ext cx="1245851" cy="1074009"/>
            </a:xfrm>
            <a:prstGeom prst="hexagon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6133829-EFF7-B24F-B4D3-646B54192886}"/>
              </a:ext>
            </a:extLst>
          </p:cNvPr>
          <p:cNvGrpSpPr/>
          <p:nvPr/>
        </p:nvGrpSpPr>
        <p:grpSpPr>
          <a:xfrm>
            <a:off x="3505200" y="2514600"/>
            <a:ext cx="5486400" cy="4227481"/>
            <a:chOff x="3371850" y="2514600"/>
            <a:chExt cx="6724650" cy="5181600"/>
          </a:xfrm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DDC1393E-2BCD-8B49-A9F6-B5BC2A24758D}"/>
                </a:ext>
              </a:extLst>
            </p:cNvPr>
            <p:cNvSpPr/>
            <p:nvPr/>
          </p:nvSpPr>
          <p:spPr>
            <a:xfrm>
              <a:off x="6118390" y="4600065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900" dirty="0">
                  <a:solidFill>
                    <a:prstClr val="black"/>
                  </a:solidFill>
                </a:rPr>
                <a:t>Landforms of coastal erosion</a:t>
              </a:r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0FB8A559-0C03-7B43-BAC5-66A2623CFDD4}"/>
                </a:ext>
              </a:extLst>
            </p:cNvPr>
            <p:cNvSpPr/>
            <p:nvPr/>
          </p:nvSpPr>
          <p:spPr>
            <a:xfrm>
              <a:off x="6118390" y="5745372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1B5CCF5F-DC24-134B-9C1A-E642864B8509}"/>
                </a:ext>
              </a:extLst>
            </p:cNvPr>
            <p:cNvSpPr/>
            <p:nvPr/>
          </p:nvSpPr>
          <p:spPr>
            <a:xfrm>
              <a:off x="6118390" y="3454758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E4EBABA0-5704-1F47-A01A-AC5662C8D549}"/>
                </a:ext>
              </a:extLst>
            </p:cNvPr>
            <p:cNvSpPr/>
            <p:nvPr/>
          </p:nvSpPr>
          <p:spPr>
            <a:xfrm>
              <a:off x="7163577" y="4027411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ABF3AAF8-4B96-C14A-B5C9-99ECA5D3F7B3}"/>
                </a:ext>
              </a:extLst>
            </p:cNvPr>
            <p:cNvSpPr/>
            <p:nvPr/>
          </p:nvSpPr>
          <p:spPr>
            <a:xfrm>
              <a:off x="7163577" y="5172718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0D80E13B-BE94-8149-B15A-B0F6C2ABD4A5}"/>
                </a:ext>
              </a:extLst>
            </p:cNvPr>
            <p:cNvSpPr/>
            <p:nvPr/>
          </p:nvSpPr>
          <p:spPr>
            <a:xfrm>
              <a:off x="5073203" y="5172718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20D5F716-606E-DE4F-9B26-742E56AE17C3}"/>
                </a:ext>
              </a:extLst>
            </p:cNvPr>
            <p:cNvSpPr/>
            <p:nvPr/>
          </p:nvSpPr>
          <p:spPr>
            <a:xfrm>
              <a:off x="5073203" y="4027411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C8597D5-F490-3747-A99A-2A2F07D340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36153" y="2743201"/>
              <a:ext cx="622927" cy="12194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0B1BDCF-E3A2-B043-9583-0B6DBFD578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7363" y="2743197"/>
              <a:ext cx="622927" cy="12194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EF6A2ED-E867-8E4F-AAE3-289EDE2045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5113" y="6293225"/>
              <a:ext cx="622927" cy="12194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4B4E8D5-053B-344A-91EA-CF5D4CB189A2}"/>
                </a:ext>
              </a:extLst>
            </p:cNvPr>
            <p:cNvCxnSpPr>
              <a:cxnSpLocks/>
            </p:cNvCxnSpPr>
            <p:nvPr/>
          </p:nvCxnSpPr>
          <p:spPr>
            <a:xfrm>
              <a:off x="7426323" y="6293221"/>
              <a:ext cx="622927" cy="12194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184DE8D-CA32-0049-865A-887F7445202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7928" y="5137280"/>
              <a:ext cx="14599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591EB10-7C0F-9146-9CB3-E4CDBF745C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57883" y="5137069"/>
              <a:ext cx="145998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58D0AFE-9906-9B45-BA3A-1A8D340E7782}"/>
                </a:ext>
              </a:extLst>
            </p:cNvPr>
            <p:cNvSpPr/>
            <p:nvPr/>
          </p:nvSpPr>
          <p:spPr>
            <a:xfrm>
              <a:off x="3371850" y="2514600"/>
              <a:ext cx="6724650" cy="51816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3" name="Rounded Rectangular Callout 42">
            <a:extLst>
              <a:ext uri="{FF2B5EF4-FFF2-40B4-BE49-F238E27FC236}">
                <a16:creationId xmlns:a16="http://schemas.microsoft.com/office/drawing/2014/main" id="{E984C584-4F98-8F4E-BE5D-11034B662404}"/>
              </a:ext>
            </a:extLst>
          </p:cNvPr>
          <p:cNvSpPr/>
          <p:nvPr/>
        </p:nvSpPr>
        <p:spPr>
          <a:xfrm>
            <a:off x="5450813" y="1091862"/>
            <a:ext cx="2651899" cy="1036292"/>
          </a:xfrm>
          <a:prstGeom prst="wedgeRoundRectCallout">
            <a:avLst>
              <a:gd name="adj1" fmla="val -17959"/>
              <a:gd name="adj2" fmla="val 17236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Add a simple sketch/icon</a:t>
            </a:r>
          </a:p>
        </p:txBody>
      </p:sp>
      <p:sp>
        <p:nvSpPr>
          <p:cNvPr id="44" name="Rounded Rectangular Callout 43">
            <a:extLst>
              <a:ext uri="{FF2B5EF4-FFF2-40B4-BE49-F238E27FC236}">
                <a16:creationId xmlns:a16="http://schemas.microsoft.com/office/drawing/2014/main" id="{114A88EA-A78F-9A4B-B83A-7D5A2788818A}"/>
              </a:ext>
            </a:extLst>
          </p:cNvPr>
          <p:cNvSpPr/>
          <p:nvPr/>
        </p:nvSpPr>
        <p:spPr>
          <a:xfrm>
            <a:off x="426936" y="4990424"/>
            <a:ext cx="2651899" cy="1036292"/>
          </a:xfrm>
          <a:prstGeom prst="wedgeRoundRectCallout">
            <a:avLst>
              <a:gd name="adj1" fmla="val 99132"/>
              <a:gd name="adj2" fmla="val 1610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Explain the formation of the landform</a:t>
            </a:r>
          </a:p>
        </p:txBody>
      </p:sp>
      <p:sp>
        <p:nvSpPr>
          <p:cNvPr id="45" name="Rounded Rectangular Callout 44">
            <a:extLst>
              <a:ext uri="{FF2B5EF4-FFF2-40B4-BE49-F238E27FC236}">
                <a16:creationId xmlns:a16="http://schemas.microsoft.com/office/drawing/2014/main" id="{4AB5635A-D511-DA4F-9DAF-0F8533AF8D05}"/>
              </a:ext>
            </a:extLst>
          </p:cNvPr>
          <p:cNvSpPr/>
          <p:nvPr/>
        </p:nvSpPr>
        <p:spPr>
          <a:xfrm>
            <a:off x="369447" y="3534978"/>
            <a:ext cx="2651899" cy="1036292"/>
          </a:xfrm>
          <a:prstGeom prst="wedgeRoundRectCallout">
            <a:avLst>
              <a:gd name="adj1" fmla="val 92819"/>
              <a:gd name="adj2" fmla="val 5214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Draw lines</a:t>
            </a:r>
          </a:p>
        </p:txBody>
      </p:sp>
    </p:spTree>
    <p:extLst>
      <p:ext uri="{BB962C8B-B14F-4D97-AF65-F5344CB8AC3E}">
        <p14:creationId xmlns:p14="http://schemas.microsoft.com/office/powerpoint/2010/main" val="1069464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3BD791A-69B6-DD4B-9B17-B9D02BE959D8}"/>
              </a:ext>
            </a:extLst>
          </p:cNvPr>
          <p:cNvGrpSpPr/>
          <p:nvPr/>
        </p:nvGrpSpPr>
        <p:grpSpPr>
          <a:xfrm>
            <a:off x="553890" y="217072"/>
            <a:ext cx="6369637" cy="6423855"/>
            <a:chOff x="5073202" y="28728"/>
            <a:chExt cx="3336225" cy="3364623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29AF13CC-6632-ED4A-BE9C-8305B2F054EF}"/>
                </a:ext>
              </a:extLst>
            </p:cNvPr>
            <p:cNvSpPr/>
            <p:nvPr/>
          </p:nvSpPr>
          <p:spPr>
            <a:xfrm>
              <a:off x="6118389" y="1174035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1200" dirty="0">
                  <a:solidFill>
                    <a:prstClr val="black"/>
                  </a:solidFill>
                </a:rPr>
                <a:t>Landforms of coastal erosion</a:t>
              </a:r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8C2385C4-3822-F143-9CF4-FD2CE0D68F33}"/>
                </a:ext>
              </a:extLst>
            </p:cNvPr>
            <p:cNvSpPr/>
            <p:nvPr/>
          </p:nvSpPr>
          <p:spPr>
            <a:xfrm>
              <a:off x="6118389" y="2319342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36B34F8D-DDB2-7E4E-9CC8-6894C1A9837E}"/>
                </a:ext>
              </a:extLst>
            </p:cNvPr>
            <p:cNvSpPr/>
            <p:nvPr/>
          </p:nvSpPr>
          <p:spPr>
            <a:xfrm>
              <a:off x="6118389" y="28728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70A3515B-8C47-8642-8C33-B9DD51B00160}"/>
                </a:ext>
              </a:extLst>
            </p:cNvPr>
            <p:cNvSpPr/>
            <p:nvPr/>
          </p:nvSpPr>
          <p:spPr>
            <a:xfrm>
              <a:off x="7163576" y="601381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52DAD1FE-3F3E-7849-957D-1D999DF33CF5}"/>
                </a:ext>
              </a:extLst>
            </p:cNvPr>
            <p:cNvSpPr/>
            <p:nvPr/>
          </p:nvSpPr>
          <p:spPr>
            <a:xfrm>
              <a:off x="7163576" y="1746688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8240C018-08BC-0B43-9D4D-2917D02B9F43}"/>
                </a:ext>
              </a:extLst>
            </p:cNvPr>
            <p:cNvSpPr/>
            <p:nvPr/>
          </p:nvSpPr>
          <p:spPr>
            <a:xfrm>
              <a:off x="5073202" y="1746688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71B902D2-0386-9446-B66A-448A4C4F2679}"/>
                </a:ext>
              </a:extLst>
            </p:cNvPr>
            <p:cNvSpPr/>
            <p:nvPr/>
          </p:nvSpPr>
          <p:spPr>
            <a:xfrm>
              <a:off x="5073202" y="601381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>
          <mc:Choice xmlns:p14="http://schemas.microsoft.com/office/powerpoint/2010/main" Requires="p14">
            <p:contentPart p14:bwMode="auto" r:id="rId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E6CD5A1-EDA2-1A49-AC82-AA0F0A12D641}"/>
                    </a:ext>
                  </a:extLst>
                </p14:cNvPr>
                <p14:cNvContentPartPr/>
                <p14:nvPr/>
              </p14:nvContentPartPr>
              <p14:xfrm>
                <a:off x="7575210" y="692310"/>
                <a:ext cx="278280" cy="73224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E6CD5A1-EDA2-1A49-AC82-AA0F0A12D64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570682" y="687784"/>
                  <a:ext cx="287525" cy="7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478261C-D4E9-E640-8E20-F62953952AD1}"/>
                    </a:ext>
                  </a:extLst>
                </p14:cNvPr>
                <p14:cNvContentPartPr/>
                <p14:nvPr/>
              </p14:nvContentPartPr>
              <p14:xfrm>
                <a:off x="7212690" y="1162470"/>
                <a:ext cx="358560" cy="190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478261C-D4E9-E640-8E20-F62953952AD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208163" y="1157700"/>
                  <a:ext cx="367802" cy="284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FC8B101-9180-E745-B192-A0DAEDE71A65}"/>
                    </a:ext>
                  </a:extLst>
                </p14:cNvPr>
                <p14:cNvContentPartPr/>
                <p14:nvPr/>
              </p14:nvContentPartPr>
              <p14:xfrm>
                <a:off x="7878330" y="1199550"/>
                <a:ext cx="475920" cy="3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FC8B101-9180-E745-B192-A0DAEDE71A6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873803" y="1190550"/>
                  <a:ext cx="485163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30063FD-8EDD-A74F-B6B3-17755752F801}"/>
                  </a:ext>
                </a:extLst>
              </p14:cNvPr>
              <p14:cNvContentPartPr/>
              <p14:nvPr/>
            </p14:nvContentPartPr>
            <p14:xfrm>
              <a:off x="3741390" y="-689306"/>
              <a:ext cx="3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30063FD-8EDD-A74F-B6B3-17755752F80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732390" y="-69794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EAC5EA74-7D6B-6746-979E-1C684F8C0C8C}"/>
              </a:ext>
            </a:extLst>
          </p:cNvPr>
          <p:cNvSpPr/>
          <p:nvPr/>
        </p:nvSpPr>
        <p:spPr>
          <a:xfrm>
            <a:off x="6363859" y="137984"/>
            <a:ext cx="2651899" cy="1036292"/>
          </a:xfrm>
          <a:prstGeom prst="wedgeRoundRectCallout">
            <a:avLst>
              <a:gd name="adj1" fmla="val -67525"/>
              <a:gd name="adj2" fmla="val 1245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Draw (tab) &gt; select a pen and draw.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AA4259-F74E-CB44-ACE0-A3ECDE25D0E8}"/>
              </a:ext>
            </a:extLst>
          </p:cNvPr>
          <p:cNvGrpSpPr/>
          <p:nvPr/>
        </p:nvGrpSpPr>
        <p:grpSpPr>
          <a:xfrm>
            <a:off x="6363859" y="3975403"/>
            <a:ext cx="2643026" cy="2665524"/>
            <a:chOff x="477591" y="3454758"/>
            <a:chExt cx="3336225" cy="3364623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E5A04D2E-BC57-454B-A799-FFD555A02892}"/>
                </a:ext>
              </a:extLst>
            </p:cNvPr>
            <p:cNvSpPr/>
            <p:nvPr/>
          </p:nvSpPr>
          <p:spPr>
            <a:xfrm>
              <a:off x="1522778" y="4600065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1100" dirty="0">
                  <a:solidFill>
                    <a:prstClr val="black"/>
                  </a:solidFill>
                </a:rPr>
                <a:t>Landforms of coastal erosion</a:t>
              </a:r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7C839EB9-B20F-7441-BE68-D2A7370F376B}"/>
                </a:ext>
              </a:extLst>
            </p:cNvPr>
            <p:cNvSpPr/>
            <p:nvPr/>
          </p:nvSpPr>
          <p:spPr>
            <a:xfrm>
              <a:off x="1522778" y="5745372"/>
              <a:ext cx="1245851" cy="1074009"/>
            </a:xfrm>
            <a:prstGeom prst="hexagon">
              <a:avLst/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4A89C4B6-2EC4-F947-B2C0-EF93450C826A}"/>
                </a:ext>
              </a:extLst>
            </p:cNvPr>
            <p:cNvSpPr/>
            <p:nvPr/>
          </p:nvSpPr>
          <p:spPr>
            <a:xfrm>
              <a:off x="1522778" y="3454758"/>
              <a:ext cx="1245851" cy="1074009"/>
            </a:xfrm>
            <a:prstGeom prst="hexagon">
              <a:avLst/>
            </a:prstGeom>
            <a:blipFill dpi="0"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9CB05E4E-FC96-D14C-83C6-065183914A86}"/>
                </a:ext>
              </a:extLst>
            </p:cNvPr>
            <p:cNvSpPr/>
            <p:nvPr/>
          </p:nvSpPr>
          <p:spPr>
            <a:xfrm>
              <a:off x="2567965" y="4027411"/>
              <a:ext cx="1245851" cy="1074009"/>
            </a:xfrm>
            <a:prstGeom prst="hexagon">
              <a:avLst/>
            </a:prstGeom>
            <a:blipFill dpi="0"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D9520808-558B-464C-940B-B9D701400434}"/>
                </a:ext>
              </a:extLst>
            </p:cNvPr>
            <p:cNvSpPr/>
            <p:nvPr/>
          </p:nvSpPr>
          <p:spPr>
            <a:xfrm>
              <a:off x="2567965" y="5172718"/>
              <a:ext cx="1245851" cy="1074009"/>
            </a:xfrm>
            <a:prstGeom prst="hexagon">
              <a:avLst/>
            </a:prstGeom>
            <a:blipFill dpi="0"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ACFC389F-5300-ED40-8051-35ED39955961}"/>
                </a:ext>
              </a:extLst>
            </p:cNvPr>
            <p:cNvSpPr/>
            <p:nvPr/>
          </p:nvSpPr>
          <p:spPr>
            <a:xfrm>
              <a:off x="477591" y="5172718"/>
              <a:ext cx="1245851" cy="1074009"/>
            </a:xfrm>
            <a:prstGeom prst="hexagon">
              <a:avLst/>
            </a:prstGeom>
            <a:blipFill dpi="0"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95389E6A-C99D-234A-8FD5-FBC7591AA5B5}"/>
                </a:ext>
              </a:extLst>
            </p:cNvPr>
            <p:cNvSpPr/>
            <p:nvPr/>
          </p:nvSpPr>
          <p:spPr>
            <a:xfrm>
              <a:off x="477591" y="4027411"/>
              <a:ext cx="1245851" cy="1074009"/>
            </a:xfrm>
            <a:prstGeom prst="hexagon">
              <a:avLst/>
            </a:prstGeom>
            <a:blipFill dpi="0"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59138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3BD791A-69B6-DD4B-9B17-B9D02BE959D8}"/>
              </a:ext>
            </a:extLst>
          </p:cNvPr>
          <p:cNvGrpSpPr/>
          <p:nvPr/>
        </p:nvGrpSpPr>
        <p:grpSpPr>
          <a:xfrm>
            <a:off x="553890" y="217072"/>
            <a:ext cx="6369637" cy="6423855"/>
            <a:chOff x="5073202" y="28728"/>
            <a:chExt cx="3336225" cy="3364623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29AF13CC-6632-ED4A-BE9C-8305B2F054EF}"/>
                </a:ext>
              </a:extLst>
            </p:cNvPr>
            <p:cNvSpPr/>
            <p:nvPr/>
          </p:nvSpPr>
          <p:spPr>
            <a:xfrm>
              <a:off x="6118389" y="1174035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1200" dirty="0">
                  <a:solidFill>
                    <a:prstClr val="black"/>
                  </a:solidFill>
                </a:rPr>
                <a:t>Landforms of coastal erosion</a:t>
              </a:r>
            </a:p>
          </p:txBody>
        </p:sp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8C2385C4-3822-F143-9CF4-FD2CE0D68F33}"/>
                </a:ext>
              </a:extLst>
            </p:cNvPr>
            <p:cNvSpPr/>
            <p:nvPr/>
          </p:nvSpPr>
          <p:spPr>
            <a:xfrm>
              <a:off x="6118389" y="2319342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36B34F8D-DDB2-7E4E-9CC8-6894C1A9837E}"/>
                </a:ext>
              </a:extLst>
            </p:cNvPr>
            <p:cNvSpPr/>
            <p:nvPr/>
          </p:nvSpPr>
          <p:spPr>
            <a:xfrm>
              <a:off x="6118389" y="28728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70A3515B-8C47-8642-8C33-B9DD51B00160}"/>
                </a:ext>
              </a:extLst>
            </p:cNvPr>
            <p:cNvSpPr/>
            <p:nvPr/>
          </p:nvSpPr>
          <p:spPr>
            <a:xfrm>
              <a:off x="7163576" y="601381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52DAD1FE-3F3E-7849-957D-1D999DF33CF5}"/>
                </a:ext>
              </a:extLst>
            </p:cNvPr>
            <p:cNvSpPr/>
            <p:nvPr/>
          </p:nvSpPr>
          <p:spPr>
            <a:xfrm>
              <a:off x="7163576" y="1746688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8240C018-08BC-0B43-9D4D-2917D02B9F43}"/>
                </a:ext>
              </a:extLst>
            </p:cNvPr>
            <p:cNvSpPr/>
            <p:nvPr/>
          </p:nvSpPr>
          <p:spPr>
            <a:xfrm>
              <a:off x="5073202" y="1746688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71B902D2-0386-9446-B66A-448A4C4F2679}"/>
                </a:ext>
              </a:extLst>
            </p:cNvPr>
            <p:cNvSpPr/>
            <p:nvPr/>
          </p:nvSpPr>
          <p:spPr>
            <a:xfrm>
              <a:off x="5073202" y="601381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30063FD-8EDD-A74F-B6B3-17755752F801}"/>
                  </a:ext>
                </a:extLst>
              </p14:cNvPr>
              <p14:cNvContentPartPr/>
              <p14:nvPr/>
            </p14:nvContentPartPr>
            <p14:xfrm>
              <a:off x="3741390" y="-689306"/>
              <a:ext cx="3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30063FD-8EDD-A74F-B6B3-17755752F80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32390" y="-69794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EAC5EA74-7D6B-6746-979E-1C684F8C0C8C}"/>
              </a:ext>
            </a:extLst>
          </p:cNvPr>
          <p:cNvSpPr/>
          <p:nvPr/>
        </p:nvSpPr>
        <p:spPr>
          <a:xfrm>
            <a:off x="6363859" y="137983"/>
            <a:ext cx="2651899" cy="1172417"/>
          </a:xfrm>
          <a:prstGeom prst="wedgeRoundRectCallout">
            <a:avLst>
              <a:gd name="adj1" fmla="val -67525"/>
              <a:gd name="adj2" fmla="val 1245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Insert (tab) &gt; Icons &gt; lighthouse &gt; right click &gt; convert to shape (then edit it)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AA4259-F74E-CB44-ACE0-A3ECDE25D0E8}"/>
              </a:ext>
            </a:extLst>
          </p:cNvPr>
          <p:cNvGrpSpPr/>
          <p:nvPr/>
        </p:nvGrpSpPr>
        <p:grpSpPr>
          <a:xfrm>
            <a:off x="6363859" y="3975403"/>
            <a:ext cx="2643026" cy="2665524"/>
            <a:chOff x="477591" y="3454758"/>
            <a:chExt cx="3336225" cy="3364623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E5A04D2E-BC57-454B-A799-FFD555A02892}"/>
                </a:ext>
              </a:extLst>
            </p:cNvPr>
            <p:cNvSpPr/>
            <p:nvPr/>
          </p:nvSpPr>
          <p:spPr>
            <a:xfrm>
              <a:off x="1522778" y="4600065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1100" dirty="0">
                  <a:solidFill>
                    <a:prstClr val="black"/>
                  </a:solidFill>
                </a:rPr>
                <a:t>Landforms of coastal erosion</a:t>
              </a:r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7C839EB9-B20F-7441-BE68-D2A7370F376B}"/>
                </a:ext>
              </a:extLst>
            </p:cNvPr>
            <p:cNvSpPr/>
            <p:nvPr/>
          </p:nvSpPr>
          <p:spPr>
            <a:xfrm>
              <a:off x="1522778" y="5745372"/>
              <a:ext cx="1245851" cy="1074009"/>
            </a:xfrm>
            <a:prstGeom prst="hexagon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4A89C4B6-2EC4-F947-B2C0-EF93450C826A}"/>
                </a:ext>
              </a:extLst>
            </p:cNvPr>
            <p:cNvSpPr/>
            <p:nvPr/>
          </p:nvSpPr>
          <p:spPr>
            <a:xfrm>
              <a:off x="1522778" y="3454758"/>
              <a:ext cx="1245851" cy="1074009"/>
            </a:xfrm>
            <a:prstGeom prst="hexagon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9CB05E4E-FC96-D14C-83C6-065183914A86}"/>
                </a:ext>
              </a:extLst>
            </p:cNvPr>
            <p:cNvSpPr/>
            <p:nvPr/>
          </p:nvSpPr>
          <p:spPr>
            <a:xfrm>
              <a:off x="2567965" y="4027411"/>
              <a:ext cx="1245851" cy="1074009"/>
            </a:xfrm>
            <a:prstGeom prst="hexagon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D9520808-558B-464C-940B-B9D701400434}"/>
                </a:ext>
              </a:extLst>
            </p:cNvPr>
            <p:cNvSpPr/>
            <p:nvPr/>
          </p:nvSpPr>
          <p:spPr>
            <a:xfrm>
              <a:off x="2567965" y="5172718"/>
              <a:ext cx="1245851" cy="1074009"/>
            </a:xfrm>
            <a:prstGeom prst="hexagon">
              <a:avLst/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ACFC389F-5300-ED40-8051-35ED39955961}"/>
                </a:ext>
              </a:extLst>
            </p:cNvPr>
            <p:cNvSpPr/>
            <p:nvPr/>
          </p:nvSpPr>
          <p:spPr>
            <a:xfrm>
              <a:off x="477591" y="5172718"/>
              <a:ext cx="1245851" cy="1074009"/>
            </a:xfrm>
            <a:prstGeom prst="hexagon">
              <a:avLst/>
            </a:prstGeom>
            <a:blipFill dpi="0"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95389E6A-C99D-234A-8FD5-FBC7591AA5B5}"/>
                </a:ext>
              </a:extLst>
            </p:cNvPr>
            <p:cNvSpPr/>
            <p:nvPr/>
          </p:nvSpPr>
          <p:spPr>
            <a:xfrm>
              <a:off x="477591" y="4027411"/>
              <a:ext cx="1245851" cy="1074009"/>
            </a:xfrm>
            <a:prstGeom prst="hexagon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" name="Graphic 26" descr="Lighthouse scene">
            <a:extLst>
              <a:ext uri="{FF2B5EF4-FFF2-40B4-BE49-F238E27FC236}">
                <a16:creationId xmlns:a16="http://schemas.microsoft.com/office/drawing/2014/main" id="{2FC3A725-4AD7-CE40-A14D-79D8EE1500F4}"/>
              </a:ext>
            </a:extLst>
          </p:cNvPr>
          <p:cNvGrpSpPr/>
          <p:nvPr/>
        </p:nvGrpSpPr>
        <p:grpSpPr>
          <a:xfrm>
            <a:off x="5353692" y="2268993"/>
            <a:ext cx="762000" cy="487870"/>
            <a:chOff x="5353692" y="2268993"/>
            <a:chExt cx="762000" cy="487870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C265D3A-0BD6-FE4B-9029-AAF2BD6EC0D5}"/>
                </a:ext>
              </a:extLst>
            </p:cNvPr>
            <p:cNvSpPr/>
            <p:nvPr/>
          </p:nvSpPr>
          <p:spPr>
            <a:xfrm>
              <a:off x="5353692" y="2678663"/>
              <a:ext cx="762000" cy="78200"/>
            </a:xfrm>
            <a:custGeom>
              <a:avLst/>
              <a:gdLst>
                <a:gd name="connsiteX0" fmla="*/ 723900 w 762000"/>
                <a:gd name="connsiteY0" fmla="*/ 12097 h 78200"/>
                <a:gd name="connsiteX1" fmla="*/ 666750 w 762000"/>
                <a:gd name="connsiteY1" fmla="*/ 0 h 78200"/>
                <a:gd name="connsiteX2" fmla="*/ 666750 w 762000"/>
                <a:gd name="connsiteY2" fmla="*/ 0 h 78200"/>
                <a:gd name="connsiteX3" fmla="*/ 609600 w 762000"/>
                <a:gd name="connsiteY3" fmla="*/ 12097 h 78200"/>
                <a:gd name="connsiteX4" fmla="*/ 571500 w 762000"/>
                <a:gd name="connsiteY4" fmla="*/ 21050 h 78200"/>
                <a:gd name="connsiteX5" fmla="*/ 571500 w 762000"/>
                <a:gd name="connsiteY5" fmla="*/ 21050 h 78200"/>
                <a:gd name="connsiteX6" fmla="*/ 533400 w 762000"/>
                <a:gd name="connsiteY6" fmla="*/ 12097 h 78200"/>
                <a:gd name="connsiteX7" fmla="*/ 476250 w 762000"/>
                <a:gd name="connsiteY7" fmla="*/ 0 h 78200"/>
                <a:gd name="connsiteX8" fmla="*/ 476250 w 762000"/>
                <a:gd name="connsiteY8" fmla="*/ 0 h 78200"/>
                <a:gd name="connsiteX9" fmla="*/ 419100 w 762000"/>
                <a:gd name="connsiteY9" fmla="*/ 12097 h 78200"/>
                <a:gd name="connsiteX10" fmla="*/ 381000 w 762000"/>
                <a:gd name="connsiteY10" fmla="*/ 21050 h 78200"/>
                <a:gd name="connsiteX11" fmla="*/ 342900 w 762000"/>
                <a:gd name="connsiteY11" fmla="*/ 12097 h 78200"/>
                <a:gd name="connsiteX12" fmla="*/ 285750 w 762000"/>
                <a:gd name="connsiteY12" fmla="*/ 0 h 78200"/>
                <a:gd name="connsiteX13" fmla="*/ 285750 w 762000"/>
                <a:gd name="connsiteY13" fmla="*/ 0 h 78200"/>
                <a:gd name="connsiteX14" fmla="*/ 228600 w 762000"/>
                <a:gd name="connsiteY14" fmla="*/ 12097 h 78200"/>
                <a:gd name="connsiteX15" fmla="*/ 190500 w 762000"/>
                <a:gd name="connsiteY15" fmla="*/ 21050 h 78200"/>
                <a:gd name="connsiteX16" fmla="*/ 152400 w 762000"/>
                <a:gd name="connsiteY16" fmla="*/ 12097 h 78200"/>
                <a:gd name="connsiteX17" fmla="*/ 95250 w 762000"/>
                <a:gd name="connsiteY17" fmla="*/ 0 h 78200"/>
                <a:gd name="connsiteX18" fmla="*/ 95250 w 762000"/>
                <a:gd name="connsiteY18" fmla="*/ 0 h 78200"/>
                <a:gd name="connsiteX19" fmla="*/ 38100 w 762000"/>
                <a:gd name="connsiteY19" fmla="*/ 12097 h 78200"/>
                <a:gd name="connsiteX20" fmla="*/ 0 w 762000"/>
                <a:gd name="connsiteY20" fmla="*/ 21050 h 78200"/>
                <a:gd name="connsiteX21" fmla="*/ 0 w 762000"/>
                <a:gd name="connsiteY21" fmla="*/ 78200 h 78200"/>
                <a:gd name="connsiteX22" fmla="*/ 57150 w 762000"/>
                <a:gd name="connsiteY22" fmla="*/ 66103 h 78200"/>
                <a:gd name="connsiteX23" fmla="*/ 95250 w 762000"/>
                <a:gd name="connsiteY23" fmla="*/ 56578 h 78200"/>
                <a:gd name="connsiteX24" fmla="*/ 133350 w 762000"/>
                <a:gd name="connsiteY24" fmla="*/ 66103 h 78200"/>
                <a:gd name="connsiteX25" fmla="*/ 190500 w 762000"/>
                <a:gd name="connsiteY25" fmla="*/ 78200 h 78200"/>
                <a:gd name="connsiteX26" fmla="*/ 190500 w 762000"/>
                <a:gd name="connsiteY26" fmla="*/ 78200 h 78200"/>
                <a:gd name="connsiteX27" fmla="*/ 247650 w 762000"/>
                <a:gd name="connsiteY27" fmla="*/ 66103 h 78200"/>
                <a:gd name="connsiteX28" fmla="*/ 285750 w 762000"/>
                <a:gd name="connsiteY28" fmla="*/ 56578 h 78200"/>
                <a:gd name="connsiteX29" fmla="*/ 323850 w 762000"/>
                <a:gd name="connsiteY29" fmla="*/ 65532 h 78200"/>
                <a:gd name="connsiteX30" fmla="*/ 381000 w 762000"/>
                <a:gd name="connsiteY30" fmla="*/ 77724 h 78200"/>
                <a:gd name="connsiteX31" fmla="*/ 438150 w 762000"/>
                <a:gd name="connsiteY31" fmla="*/ 65627 h 78200"/>
                <a:gd name="connsiteX32" fmla="*/ 476250 w 762000"/>
                <a:gd name="connsiteY32" fmla="*/ 56102 h 78200"/>
                <a:gd name="connsiteX33" fmla="*/ 514350 w 762000"/>
                <a:gd name="connsiteY33" fmla="*/ 65627 h 78200"/>
                <a:gd name="connsiteX34" fmla="*/ 571500 w 762000"/>
                <a:gd name="connsiteY34" fmla="*/ 77724 h 78200"/>
                <a:gd name="connsiteX35" fmla="*/ 571500 w 762000"/>
                <a:gd name="connsiteY35" fmla="*/ 77724 h 78200"/>
                <a:gd name="connsiteX36" fmla="*/ 628650 w 762000"/>
                <a:gd name="connsiteY36" fmla="*/ 65627 h 78200"/>
                <a:gd name="connsiteX37" fmla="*/ 666750 w 762000"/>
                <a:gd name="connsiteY37" fmla="*/ 56102 h 78200"/>
                <a:gd name="connsiteX38" fmla="*/ 704850 w 762000"/>
                <a:gd name="connsiteY38" fmla="*/ 65056 h 78200"/>
                <a:gd name="connsiteX39" fmla="*/ 762000 w 762000"/>
                <a:gd name="connsiteY39" fmla="*/ 77248 h 78200"/>
                <a:gd name="connsiteX40" fmla="*/ 762000 w 762000"/>
                <a:gd name="connsiteY40" fmla="*/ 20098 h 78200"/>
                <a:gd name="connsiteX41" fmla="*/ 723900 w 762000"/>
                <a:gd name="connsiteY41" fmla="*/ 12097 h 7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2000" h="78200">
                  <a:moveTo>
                    <a:pt x="723900" y="12097"/>
                  </a:moveTo>
                  <a:cubicBezTo>
                    <a:pt x="705675" y="4850"/>
                    <a:pt x="686349" y="759"/>
                    <a:pt x="666750" y="0"/>
                  </a:cubicBezTo>
                  <a:lnTo>
                    <a:pt x="666750" y="0"/>
                  </a:lnTo>
                  <a:cubicBezTo>
                    <a:pt x="647154" y="778"/>
                    <a:pt x="627831" y="4868"/>
                    <a:pt x="609600" y="12097"/>
                  </a:cubicBezTo>
                  <a:cubicBezTo>
                    <a:pt x="597481" y="17164"/>
                    <a:pt x="584607" y="20189"/>
                    <a:pt x="571500" y="21050"/>
                  </a:cubicBezTo>
                  <a:lnTo>
                    <a:pt x="571500" y="21050"/>
                  </a:lnTo>
                  <a:cubicBezTo>
                    <a:pt x="558396" y="20167"/>
                    <a:pt x="545525" y="17142"/>
                    <a:pt x="533400" y="12097"/>
                  </a:cubicBezTo>
                  <a:cubicBezTo>
                    <a:pt x="515175" y="4850"/>
                    <a:pt x="495849" y="759"/>
                    <a:pt x="476250" y="0"/>
                  </a:cubicBezTo>
                  <a:lnTo>
                    <a:pt x="476250" y="0"/>
                  </a:lnTo>
                  <a:cubicBezTo>
                    <a:pt x="456654" y="778"/>
                    <a:pt x="437331" y="4868"/>
                    <a:pt x="419100" y="12097"/>
                  </a:cubicBezTo>
                  <a:cubicBezTo>
                    <a:pt x="406981" y="17164"/>
                    <a:pt x="394107" y="20189"/>
                    <a:pt x="381000" y="21050"/>
                  </a:cubicBezTo>
                  <a:cubicBezTo>
                    <a:pt x="367896" y="20167"/>
                    <a:pt x="355025" y="17142"/>
                    <a:pt x="342900" y="12097"/>
                  </a:cubicBezTo>
                  <a:cubicBezTo>
                    <a:pt x="324675" y="4850"/>
                    <a:pt x="305349" y="759"/>
                    <a:pt x="285750" y="0"/>
                  </a:cubicBezTo>
                  <a:lnTo>
                    <a:pt x="285750" y="0"/>
                  </a:lnTo>
                  <a:cubicBezTo>
                    <a:pt x="266154" y="778"/>
                    <a:pt x="246831" y="4868"/>
                    <a:pt x="228600" y="12097"/>
                  </a:cubicBezTo>
                  <a:cubicBezTo>
                    <a:pt x="216481" y="17164"/>
                    <a:pt x="203607" y="20189"/>
                    <a:pt x="190500" y="21050"/>
                  </a:cubicBezTo>
                  <a:cubicBezTo>
                    <a:pt x="177396" y="20167"/>
                    <a:pt x="164525" y="17142"/>
                    <a:pt x="152400" y="12097"/>
                  </a:cubicBezTo>
                  <a:cubicBezTo>
                    <a:pt x="134175" y="4850"/>
                    <a:pt x="114849" y="759"/>
                    <a:pt x="95250" y="0"/>
                  </a:cubicBezTo>
                  <a:lnTo>
                    <a:pt x="95250" y="0"/>
                  </a:lnTo>
                  <a:cubicBezTo>
                    <a:pt x="75654" y="778"/>
                    <a:pt x="56331" y="4868"/>
                    <a:pt x="38100" y="12097"/>
                  </a:cubicBezTo>
                  <a:cubicBezTo>
                    <a:pt x="25981" y="17164"/>
                    <a:pt x="13107" y="20189"/>
                    <a:pt x="0" y="21050"/>
                  </a:cubicBezTo>
                  <a:lnTo>
                    <a:pt x="0" y="78200"/>
                  </a:lnTo>
                  <a:cubicBezTo>
                    <a:pt x="19610" y="77533"/>
                    <a:pt x="38952" y="73440"/>
                    <a:pt x="57150" y="66103"/>
                  </a:cubicBezTo>
                  <a:cubicBezTo>
                    <a:pt x="69258" y="60908"/>
                    <a:pt x="82122" y="57692"/>
                    <a:pt x="95250" y="56578"/>
                  </a:cubicBezTo>
                  <a:cubicBezTo>
                    <a:pt x="108382" y="57670"/>
                    <a:pt x="121249" y="60888"/>
                    <a:pt x="133350" y="66103"/>
                  </a:cubicBezTo>
                  <a:cubicBezTo>
                    <a:pt x="151554" y="73422"/>
                    <a:pt x="170893" y="77514"/>
                    <a:pt x="190500" y="78200"/>
                  </a:cubicBezTo>
                  <a:lnTo>
                    <a:pt x="190500" y="78200"/>
                  </a:lnTo>
                  <a:cubicBezTo>
                    <a:pt x="210110" y="77533"/>
                    <a:pt x="229452" y="73440"/>
                    <a:pt x="247650" y="66103"/>
                  </a:cubicBezTo>
                  <a:cubicBezTo>
                    <a:pt x="259758" y="60908"/>
                    <a:pt x="272622" y="57692"/>
                    <a:pt x="285750" y="56578"/>
                  </a:cubicBezTo>
                  <a:cubicBezTo>
                    <a:pt x="298844" y="57524"/>
                    <a:pt x="311705" y="60547"/>
                    <a:pt x="323850" y="65532"/>
                  </a:cubicBezTo>
                  <a:cubicBezTo>
                    <a:pt x="342062" y="72837"/>
                    <a:pt x="361393" y="76960"/>
                    <a:pt x="381000" y="77724"/>
                  </a:cubicBezTo>
                  <a:cubicBezTo>
                    <a:pt x="400610" y="77058"/>
                    <a:pt x="419952" y="72963"/>
                    <a:pt x="438150" y="65627"/>
                  </a:cubicBezTo>
                  <a:cubicBezTo>
                    <a:pt x="450258" y="60431"/>
                    <a:pt x="463122" y="57216"/>
                    <a:pt x="476250" y="56102"/>
                  </a:cubicBezTo>
                  <a:cubicBezTo>
                    <a:pt x="489382" y="57194"/>
                    <a:pt x="502249" y="60411"/>
                    <a:pt x="514350" y="65627"/>
                  </a:cubicBezTo>
                  <a:cubicBezTo>
                    <a:pt x="532554" y="72945"/>
                    <a:pt x="551893" y="77038"/>
                    <a:pt x="571500" y="77724"/>
                  </a:cubicBezTo>
                  <a:lnTo>
                    <a:pt x="571500" y="77724"/>
                  </a:lnTo>
                  <a:cubicBezTo>
                    <a:pt x="591110" y="77057"/>
                    <a:pt x="610452" y="72963"/>
                    <a:pt x="628650" y="65627"/>
                  </a:cubicBezTo>
                  <a:cubicBezTo>
                    <a:pt x="640758" y="60431"/>
                    <a:pt x="653622" y="57216"/>
                    <a:pt x="666750" y="56102"/>
                  </a:cubicBezTo>
                  <a:cubicBezTo>
                    <a:pt x="679844" y="57048"/>
                    <a:pt x="692705" y="60070"/>
                    <a:pt x="704850" y="65056"/>
                  </a:cubicBezTo>
                  <a:cubicBezTo>
                    <a:pt x="723044" y="72421"/>
                    <a:pt x="742385" y="76548"/>
                    <a:pt x="762000" y="77248"/>
                  </a:cubicBezTo>
                  <a:lnTo>
                    <a:pt x="762000" y="20098"/>
                  </a:lnTo>
                  <a:cubicBezTo>
                    <a:pt x="748942" y="19582"/>
                    <a:pt x="736062" y="16877"/>
                    <a:pt x="723900" y="1209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71BA433-553B-F84E-AC99-2C32F110A5EC}"/>
                </a:ext>
              </a:extLst>
            </p:cNvPr>
            <p:cNvSpPr/>
            <p:nvPr/>
          </p:nvSpPr>
          <p:spPr>
            <a:xfrm>
              <a:off x="5437035" y="2268993"/>
              <a:ext cx="606742" cy="250507"/>
            </a:xfrm>
            <a:custGeom>
              <a:avLst/>
              <a:gdLst>
                <a:gd name="connsiteX0" fmla="*/ 468630 w 606742"/>
                <a:gd name="connsiteY0" fmla="*/ 114300 h 250507"/>
                <a:gd name="connsiteX1" fmla="*/ 370904 w 606742"/>
                <a:gd name="connsiteY1" fmla="*/ 122301 h 250507"/>
                <a:gd name="connsiteX2" fmla="*/ 363855 w 606742"/>
                <a:gd name="connsiteY2" fmla="*/ 0 h 250507"/>
                <a:gd name="connsiteX3" fmla="*/ 232124 w 606742"/>
                <a:gd name="connsiteY3" fmla="*/ 0 h 250507"/>
                <a:gd name="connsiteX4" fmla="*/ 222599 w 606742"/>
                <a:gd name="connsiteY4" fmla="*/ 165068 h 250507"/>
                <a:gd name="connsiteX5" fmla="*/ 200120 w 606742"/>
                <a:gd name="connsiteY5" fmla="*/ 178879 h 250507"/>
                <a:gd name="connsiteX6" fmla="*/ 173355 w 606742"/>
                <a:gd name="connsiteY6" fmla="*/ 142875 h 250507"/>
                <a:gd name="connsiteX7" fmla="*/ 30480 w 606742"/>
                <a:gd name="connsiteY7" fmla="*/ 189357 h 250507"/>
                <a:gd name="connsiteX8" fmla="*/ 0 w 606742"/>
                <a:gd name="connsiteY8" fmla="*/ 230505 h 250507"/>
                <a:gd name="connsiteX9" fmla="*/ 12097 w 606742"/>
                <a:gd name="connsiteY9" fmla="*/ 229457 h 250507"/>
                <a:gd name="connsiteX10" fmla="*/ 69247 w 606742"/>
                <a:gd name="connsiteY10" fmla="*/ 241554 h 250507"/>
                <a:gd name="connsiteX11" fmla="*/ 107347 w 606742"/>
                <a:gd name="connsiteY11" fmla="*/ 250508 h 250507"/>
                <a:gd name="connsiteX12" fmla="*/ 145447 w 606742"/>
                <a:gd name="connsiteY12" fmla="*/ 241554 h 250507"/>
                <a:gd name="connsiteX13" fmla="*/ 202597 w 606742"/>
                <a:gd name="connsiteY13" fmla="*/ 229457 h 250507"/>
                <a:gd name="connsiteX14" fmla="*/ 259747 w 606742"/>
                <a:gd name="connsiteY14" fmla="*/ 241554 h 250507"/>
                <a:gd name="connsiteX15" fmla="*/ 297847 w 606742"/>
                <a:gd name="connsiteY15" fmla="*/ 250508 h 250507"/>
                <a:gd name="connsiteX16" fmla="*/ 335947 w 606742"/>
                <a:gd name="connsiteY16" fmla="*/ 241554 h 250507"/>
                <a:gd name="connsiteX17" fmla="*/ 393097 w 606742"/>
                <a:gd name="connsiteY17" fmla="*/ 229457 h 250507"/>
                <a:gd name="connsiteX18" fmla="*/ 450247 w 606742"/>
                <a:gd name="connsiteY18" fmla="*/ 241554 h 250507"/>
                <a:gd name="connsiteX19" fmla="*/ 488347 w 606742"/>
                <a:gd name="connsiteY19" fmla="*/ 250508 h 250507"/>
                <a:gd name="connsiteX20" fmla="*/ 526447 w 606742"/>
                <a:gd name="connsiteY20" fmla="*/ 241554 h 250507"/>
                <a:gd name="connsiteX21" fmla="*/ 583597 w 606742"/>
                <a:gd name="connsiteY21" fmla="*/ 229457 h 250507"/>
                <a:gd name="connsiteX22" fmla="*/ 606743 w 606742"/>
                <a:gd name="connsiteY22" fmla="*/ 232124 h 250507"/>
                <a:gd name="connsiteX23" fmla="*/ 468630 w 606742"/>
                <a:gd name="connsiteY23" fmla="*/ 114300 h 25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6742" h="250507">
                  <a:moveTo>
                    <a:pt x="468630" y="114300"/>
                  </a:moveTo>
                  <a:cubicBezTo>
                    <a:pt x="438912" y="106585"/>
                    <a:pt x="404717" y="112776"/>
                    <a:pt x="370904" y="122301"/>
                  </a:cubicBezTo>
                  <a:lnTo>
                    <a:pt x="363855" y="0"/>
                  </a:lnTo>
                  <a:lnTo>
                    <a:pt x="232124" y="0"/>
                  </a:lnTo>
                  <a:lnTo>
                    <a:pt x="222599" y="165068"/>
                  </a:lnTo>
                  <a:cubicBezTo>
                    <a:pt x="214875" y="169283"/>
                    <a:pt x="207371" y="173893"/>
                    <a:pt x="200120" y="178879"/>
                  </a:cubicBezTo>
                  <a:cubicBezTo>
                    <a:pt x="195997" y="163962"/>
                    <a:pt x="186452" y="151122"/>
                    <a:pt x="173355" y="142875"/>
                  </a:cubicBezTo>
                  <a:cubicBezTo>
                    <a:pt x="146780" y="125635"/>
                    <a:pt x="51149" y="174879"/>
                    <a:pt x="30480" y="189357"/>
                  </a:cubicBezTo>
                  <a:cubicBezTo>
                    <a:pt x="17882" y="201087"/>
                    <a:pt x="7550" y="215035"/>
                    <a:pt x="0" y="230505"/>
                  </a:cubicBezTo>
                  <a:cubicBezTo>
                    <a:pt x="4001" y="230505"/>
                    <a:pt x="8096" y="229648"/>
                    <a:pt x="12097" y="229457"/>
                  </a:cubicBezTo>
                  <a:cubicBezTo>
                    <a:pt x="31695" y="230216"/>
                    <a:pt x="51022" y="234307"/>
                    <a:pt x="69247" y="241554"/>
                  </a:cubicBezTo>
                  <a:cubicBezTo>
                    <a:pt x="81372" y="246599"/>
                    <a:pt x="94243" y="249625"/>
                    <a:pt x="107347" y="250508"/>
                  </a:cubicBezTo>
                  <a:cubicBezTo>
                    <a:pt x="120454" y="249646"/>
                    <a:pt x="133328" y="246621"/>
                    <a:pt x="145447" y="241554"/>
                  </a:cubicBezTo>
                  <a:cubicBezTo>
                    <a:pt x="163678" y="234325"/>
                    <a:pt x="183001" y="230235"/>
                    <a:pt x="202597" y="229457"/>
                  </a:cubicBezTo>
                  <a:cubicBezTo>
                    <a:pt x="222195" y="230216"/>
                    <a:pt x="241522" y="234307"/>
                    <a:pt x="259747" y="241554"/>
                  </a:cubicBezTo>
                  <a:cubicBezTo>
                    <a:pt x="271872" y="246599"/>
                    <a:pt x="284743" y="249625"/>
                    <a:pt x="297847" y="250508"/>
                  </a:cubicBezTo>
                  <a:cubicBezTo>
                    <a:pt x="310954" y="249646"/>
                    <a:pt x="323828" y="246621"/>
                    <a:pt x="335947" y="241554"/>
                  </a:cubicBezTo>
                  <a:cubicBezTo>
                    <a:pt x="354178" y="234325"/>
                    <a:pt x="373501" y="230235"/>
                    <a:pt x="393097" y="229457"/>
                  </a:cubicBezTo>
                  <a:cubicBezTo>
                    <a:pt x="412695" y="230216"/>
                    <a:pt x="432022" y="234307"/>
                    <a:pt x="450247" y="241554"/>
                  </a:cubicBezTo>
                  <a:cubicBezTo>
                    <a:pt x="462372" y="246599"/>
                    <a:pt x="475243" y="249625"/>
                    <a:pt x="488347" y="250508"/>
                  </a:cubicBezTo>
                  <a:cubicBezTo>
                    <a:pt x="501454" y="249646"/>
                    <a:pt x="514328" y="246621"/>
                    <a:pt x="526447" y="241554"/>
                  </a:cubicBezTo>
                  <a:cubicBezTo>
                    <a:pt x="544678" y="234325"/>
                    <a:pt x="564001" y="230235"/>
                    <a:pt x="583597" y="229457"/>
                  </a:cubicBezTo>
                  <a:cubicBezTo>
                    <a:pt x="591363" y="229817"/>
                    <a:pt x="599097" y="230709"/>
                    <a:pt x="606743" y="232124"/>
                  </a:cubicBezTo>
                  <a:cubicBezTo>
                    <a:pt x="579215" y="197739"/>
                    <a:pt x="517970" y="127159"/>
                    <a:pt x="468630" y="114300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492E9961-4EA4-8541-A125-A15F3289A3B5}"/>
                </a:ext>
              </a:extLst>
            </p:cNvPr>
            <p:cNvSpPr/>
            <p:nvPr/>
          </p:nvSpPr>
          <p:spPr>
            <a:xfrm>
              <a:off x="5353692" y="2564363"/>
              <a:ext cx="762000" cy="78200"/>
            </a:xfrm>
            <a:custGeom>
              <a:avLst/>
              <a:gdLst>
                <a:gd name="connsiteX0" fmla="*/ 723900 w 762000"/>
                <a:gd name="connsiteY0" fmla="*/ 12097 h 78200"/>
                <a:gd name="connsiteX1" fmla="*/ 666750 w 762000"/>
                <a:gd name="connsiteY1" fmla="*/ 0 h 78200"/>
                <a:gd name="connsiteX2" fmla="*/ 666750 w 762000"/>
                <a:gd name="connsiteY2" fmla="*/ 0 h 78200"/>
                <a:gd name="connsiteX3" fmla="*/ 609600 w 762000"/>
                <a:gd name="connsiteY3" fmla="*/ 12097 h 78200"/>
                <a:gd name="connsiteX4" fmla="*/ 571500 w 762000"/>
                <a:gd name="connsiteY4" fmla="*/ 21050 h 78200"/>
                <a:gd name="connsiteX5" fmla="*/ 571500 w 762000"/>
                <a:gd name="connsiteY5" fmla="*/ 21050 h 78200"/>
                <a:gd name="connsiteX6" fmla="*/ 533400 w 762000"/>
                <a:gd name="connsiteY6" fmla="*/ 12097 h 78200"/>
                <a:gd name="connsiteX7" fmla="*/ 476250 w 762000"/>
                <a:gd name="connsiteY7" fmla="*/ 0 h 78200"/>
                <a:gd name="connsiteX8" fmla="*/ 476250 w 762000"/>
                <a:gd name="connsiteY8" fmla="*/ 0 h 78200"/>
                <a:gd name="connsiteX9" fmla="*/ 419100 w 762000"/>
                <a:gd name="connsiteY9" fmla="*/ 12097 h 78200"/>
                <a:gd name="connsiteX10" fmla="*/ 381000 w 762000"/>
                <a:gd name="connsiteY10" fmla="*/ 21050 h 78200"/>
                <a:gd name="connsiteX11" fmla="*/ 342900 w 762000"/>
                <a:gd name="connsiteY11" fmla="*/ 12097 h 78200"/>
                <a:gd name="connsiteX12" fmla="*/ 285750 w 762000"/>
                <a:gd name="connsiteY12" fmla="*/ 0 h 78200"/>
                <a:gd name="connsiteX13" fmla="*/ 285750 w 762000"/>
                <a:gd name="connsiteY13" fmla="*/ 0 h 78200"/>
                <a:gd name="connsiteX14" fmla="*/ 228600 w 762000"/>
                <a:gd name="connsiteY14" fmla="*/ 12097 h 78200"/>
                <a:gd name="connsiteX15" fmla="*/ 190500 w 762000"/>
                <a:gd name="connsiteY15" fmla="*/ 21050 h 78200"/>
                <a:gd name="connsiteX16" fmla="*/ 152400 w 762000"/>
                <a:gd name="connsiteY16" fmla="*/ 12097 h 78200"/>
                <a:gd name="connsiteX17" fmla="*/ 95250 w 762000"/>
                <a:gd name="connsiteY17" fmla="*/ 0 h 78200"/>
                <a:gd name="connsiteX18" fmla="*/ 95250 w 762000"/>
                <a:gd name="connsiteY18" fmla="*/ 0 h 78200"/>
                <a:gd name="connsiteX19" fmla="*/ 38100 w 762000"/>
                <a:gd name="connsiteY19" fmla="*/ 12097 h 78200"/>
                <a:gd name="connsiteX20" fmla="*/ 0 w 762000"/>
                <a:gd name="connsiteY20" fmla="*/ 21050 h 78200"/>
                <a:gd name="connsiteX21" fmla="*/ 0 w 762000"/>
                <a:gd name="connsiteY21" fmla="*/ 78200 h 78200"/>
                <a:gd name="connsiteX22" fmla="*/ 57150 w 762000"/>
                <a:gd name="connsiteY22" fmla="*/ 66103 h 78200"/>
                <a:gd name="connsiteX23" fmla="*/ 95250 w 762000"/>
                <a:gd name="connsiteY23" fmla="*/ 56578 h 78200"/>
                <a:gd name="connsiteX24" fmla="*/ 133350 w 762000"/>
                <a:gd name="connsiteY24" fmla="*/ 66103 h 78200"/>
                <a:gd name="connsiteX25" fmla="*/ 190500 w 762000"/>
                <a:gd name="connsiteY25" fmla="*/ 78200 h 78200"/>
                <a:gd name="connsiteX26" fmla="*/ 190500 w 762000"/>
                <a:gd name="connsiteY26" fmla="*/ 78200 h 78200"/>
                <a:gd name="connsiteX27" fmla="*/ 247650 w 762000"/>
                <a:gd name="connsiteY27" fmla="*/ 66103 h 78200"/>
                <a:gd name="connsiteX28" fmla="*/ 285750 w 762000"/>
                <a:gd name="connsiteY28" fmla="*/ 56578 h 78200"/>
                <a:gd name="connsiteX29" fmla="*/ 323850 w 762000"/>
                <a:gd name="connsiteY29" fmla="*/ 65532 h 78200"/>
                <a:gd name="connsiteX30" fmla="*/ 381000 w 762000"/>
                <a:gd name="connsiteY30" fmla="*/ 77724 h 78200"/>
                <a:gd name="connsiteX31" fmla="*/ 438150 w 762000"/>
                <a:gd name="connsiteY31" fmla="*/ 65627 h 78200"/>
                <a:gd name="connsiteX32" fmla="*/ 476250 w 762000"/>
                <a:gd name="connsiteY32" fmla="*/ 56102 h 78200"/>
                <a:gd name="connsiteX33" fmla="*/ 514350 w 762000"/>
                <a:gd name="connsiteY33" fmla="*/ 65627 h 78200"/>
                <a:gd name="connsiteX34" fmla="*/ 571500 w 762000"/>
                <a:gd name="connsiteY34" fmla="*/ 77724 h 78200"/>
                <a:gd name="connsiteX35" fmla="*/ 571500 w 762000"/>
                <a:gd name="connsiteY35" fmla="*/ 77724 h 78200"/>
                <a:gd name="connsiteX36" fmla="*/ 628650 w 762000"/>
                <a:gd name="connsiteY36" fmla="*/ 65627 h 78200"/>
                <a:gd name="connsiteX37" fmla="*/ 666750 w 762000"/>
                <a:gd name="connsiteY37" fmla="*/ 56102 h 78200"/>
                <a:gd name="connsiteX38" fmla="*/ 704850 w 762000"/>
                <a:gd name="connsiteY38" fmla="*/ 65056 h 78200"/>
                <a:gd name="connsiteX39" fmla="*/ 762000 w 762000"/>
                <a:gd name="connsiteY39" fmla="*/ 77248 h 78200"/>
                <a:gd name="connsiteX40" fmla="*/ 762000 w 762000"/>
                <a:gd name="connsiteY40" fmla="*/ 20098 h 78200"/>
                <a:gd name="connsiteX41" fmla="*/ 723900 w 762000"/>
                <a:gd name="connsiteY41" fmla="*/ 12097 h 7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62000" h="78200">
                  <a:moveTo>
                    <a:pt x="723900" y="12097"/>
                  </a:moveTo>
                  <a:cubicBezTo>
                    <a:pt x="705675" y="4850"/>
                    <a:pt x="686349" y="759"/>
                    <a:pt x="666750" y="0"/>
                  </a:cubicBezTo>
                  <a:lnTo>
                    <a:pt x="666750" y="0"/>
                  </a:lnTo>
                  <a:cubicBezTo>
                    <a:pt x="647154" y="778"/>
                    <a:pt x="627831" y="4868"/>
                    <a:pt x="609600" y="12097"/>
                  </a:cubicBezTo>
                  <a:cubicBezTo>
                    <a:pt x="597481" y="17164"/>
                    <a:pt x="584607" y="20189"/>
                    <a:pt x="571500" y="21050"/>
                  </a:cubicBezTo>
                  <a:lnTo>
                    <a:pt x="571500" y="21050"/>
                  </a:lnTo>
                  <a:cubicBezTo>
                    <a:pt x="558396" y="20167"/>
                    <a:pt x="545525" y="17142"/>
                    <a:pt x="533400" y="12097"/>
                  </a:cubicBezTo>
                  <a:cubicBezTo>
                    <a:pt x="515175" y="4850"/>
                    <a:pt x="495849" y="759"/>
                    <a:pt x="476250" y="0"/>
                  </a:cubicBezTo>
                  <a:lnTo>
                    <a:pt x="476250" y="0"/>
                  </a:lnTo>
                  <a:cubicBezTo>
                    <a:pt x="456654" y="778"/>
                    <a:pt x="437331" y="4868"/>
                    <a:pt x="419100" y="12097"/>
                  </a:cubicBezTo>
                  <a:cubicBezTo>
                    <a:pt x="406981" y="17164"/>
                    <a:pt x="394107" y="20189"/>
                    <a:pt x="381000" y="21050"/>
                  </a:cubicBezTo>
                  <a:cubicBezTo>
                    <a:pt x="367896" y="20167"/>
                    <a:pt x="355025" y="17142"/>
                    <a:pt x="342900" y="12097"/>
                  </a:cubicBezTo>
                  <a:cubicBezTo>
                    <a:pt x="324675" y="4850"/>
                    <a:pt x="305349" y="759"/>
                    <a:pt x="285750" y="0"/>
                  </a:cubicBezTo>
                  <a:lnTo>
                    <a:pt x="285750" y="0"/>
                  </a:lnTo>
                  <a:cubicBezTo>
                    <a:pt x="266154" y="778"/>
                    <a:pt x="246831" y="4868"/>
                    <a:pt x="228600" y="12097"/>
                  </a:cubicBezTo>
                  <a:cubicBezTo>
                    <a:pt x="216481" y="17164"/>
                    <a:pt x="203607" y="20189"/>
                    <a:pt x="190500" y="21050"/>
                  </a:cubicBezTo>
                  <a:cubicBezTo>
                    <a:pt x="177396" y="20167"/>
                    <a:pt x="164525" y="17142"/>
                    <a:pt x="152400" y="12097"/>
                  </a:cubicBezTo>
                  <a:cubicBezTo>
                    <a:pt x="134175" y="4850"/>
                    <a:pt x="114849" y="759"/>
                    <a:pt x="95250" y="0"/>
                  </a:cubicBezTo>
                  <a:lnTo>
                    <a:pt x="95250" y="0"/>
                  </a:lnTo>
                  <a:cubicBezTo>
                    <a:pt x="75654" y="778"/>
                    <a:pt x="56331" y="4868"/>
                    <a:pt x="38100" y="12097"/>
                  </a:cubicBezTo>
                  <a:cubicBezTo>
                    <a:pt x="25981" y="17164"/>
                    <a:pt x="13107" y="20189"/>
                    <a:pt x="0" y="21050"/>
                  </a:cubicBezTo>
                  <a:lnTo>
                    <a:pt x="0" y="78200"/>
                  </a:lnTo>
                  <a:cubicBezTo>
                    <a:pt x="19610" y="77533"/>
                    <a:pt x="38952" y="73440"/>
                    <a:pt x="57150" y="66103"/>
                  </a:cubicBezTo>
                  <a:cubicBezTo>
                    <a:pt x="69258" y="60908"/>
                    <a:pt x="82122" y="57692"/>
                    <a:pt x="95250" y="56578"/>
                  </a:cubicBezTo>
                  <a:cubicBezTo>
                    <a:pt x="108382" y="57670"/>
                    <a:pt x="121249" y="60888"/>
                    <a:pt x="133350" y="66103"/>
                  </a:cubicBezTo>
                  <a:cubicBezTo>
                    <a:pt x="151554" y="73422"/>
                    <a:pt x="170893" y="77514"/>
                    <a:pt x="190500" y="78200"/>
                  </a:cubicBezTo>
                  <a:lnTo>
                    <a:pt x="190500" y="78200"/>
                  </a:lnTo>
                  <a:cubicBezTo>
                    <a:pt x="210110" y="77533"/>
                    <a:pt x="229452" y="73440"/>
                    <a:pt x="247650" y="66103"/>
                  </a:cubicBezTo>
                  <a:cubicBezTo>
                    <a:pt x="259758" y="60908"/>
                    <a:pt x="272622" y="57692"/>
                    <a:pt x="285750" y="56578"/>
                  </a:cubicBezTo>
                  <a:cubicBezTo>
                    <a:pt x="298844" y="57524"/>
                    <a:pt x="311705" y="60547"/>
                    <a:pt x="323850" y="65532"/>
                  </a:cubicBezTo>
                  <a:cubicBezTo>
                    <a:pt x="342062" y="72837"/>
                    <a:pt x="361393" y="76960"/>
                    <a:pt x="381000" y="77724"/>
                  </a:cubicBezTo>
                  <a:cubicBezTo>
                    <a:pt x="400610" y="77058"/>
                    <a:pt x="419952" y="72963"/>
                    <a:pt x="438150" y="65627"/>
                  </a:cubicBezTo>
                  <a:cubicBezTo>
                    <a:pt x="450258" y="60431"/>
                    <a:pt x="463122" y="57216"/>
                    <a:pt x="476250" y="56102"/>
                  </a:cubicBezTo>
                  <a:cubicBezTo>
                    <a:pt x="489382" y="57194"/>
                    <a:pt x="502249" y="60411"/>
                    <a:pt x="514350" y="65627"/>
                  </a:cubicBezTo>
                  <a:cubicBezTo>
                    <a:pt x="532554" y="72945"/>
                    <a:pt x="551893" y="77038"/>
                    <a:pt x="571500" y="77724"/>
                  </a:cubicBezTo>
                  <a:lnTo>
                    <a:pt x="571500" y="77724"/>
                  </a:lnTo>
                  <a:cubicBezTo>
                    <a:pt x="591110" y="77057"/>
                    <a:pt x="610452" y="72963"/>
                    <a:pt x="628650" y="65627"/>
                  </a:cubicBezTo>
                  <a:cubicBezTo>
                    <a:pt x="640758" y="60431"/>
                    <a:pt x="653622" y="57216"/>
                    <a:pt x="666750" y="56102"/>
                  </a:cubicBezTo>
                  <a:cubicBezTo>
                    <a:pt x="679844" y="57048"/>
                    <a:pt x="692705" y="60070"/>
                    <a:pt x="704850" y="65056"/>
                  </a:cubicBezTo>
                  <a:cubicBezTo>
                    <a:pt x="723044" y="72421"/>
                    <a:pt x="742385" y="76548"/>
                    <a:pt x="762000" y="77248"/>
                  </a:cubicBezTo>
                  <a:lnTo>
                    <a:pt x="762000" y="20098"/>
                  </a:lnTo>
                  <a:cubicBezTo>
                    <a:pt x="748942" y="19582"/>
                    <a:pt x="736062" y="16877"/>
                    <a:pt x="723900" y="12097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32BD7469-470B-8143-8BA6-C01D79EA02ED}"/>
              </a:ext>
            </a:extLst>
          </p:cNvPr>
          <p:cNvSpPr/>
          <p:nvPr/>
        </p:nvSpPr>
        <p:spPr>
          <a:xfrm>
            <a:off x="5671082" y="1873844"/>
            <a:ext cx="126124" cy="3982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7-point Star 39">
            <a:hlinkClick r:id="rId10"/>
            <a:extLst>
              <a:ext uri="{FF2B5EF4-FFF2-40B4-BE49-F238E27FC236}">
                <a16:creationId xmlns:a16="http://schemas.microsoft.com/office/drawing/2014/main" id="{7A6B6D09-B357-1E40-969E-1E7FC1D77612}"/>
              </a:ext>
            </a:extLst>
          </p:cNvPr>
          <p:cNvSpPr/>
          <p:nvPr/>
        </p:nvSpPr>
        <p:spPr>
          <a:xfrm>
            <a:off x="6982847" y="1711812"/>
            <a:ext cx="1793152" cy="1500836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Need more icons? </a:t>
            </a:r>
          </a:p>
          <a:p>
            <a:pPr algn="ctr"/>
            <a:r>
              <a:rPr lang="en-GB" sz="1200" dirty="0"/>
              <a:t>https://</a:t>
            </a:r>
            <a:r>
              <a:rPr lang="en-GB" sz="1200" dirty="0" err="1"/>
              <a:t>www.flaticon.com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18004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D3F8FA7-525F-E34B-AB58-AAE808C831E0}"/>
              </a:ext>
            </a:extLst>
          </p:cNvPr>
          <p:cNvGrpSpPr/>
          <p:nvPr/>
        </p:nvGrpSpPr>
        <p:grpSpPr>
          <a:xfrm>
            <a:off x="197083" y="0"/>
            <a:ext cx="8749833" cy="6742081"/>
            <a:chOff x="3371850" y="2514600"/>
            <a:chExt cx="6724650" cy="5181600"/>
          </a:xfrm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C5B435BA-2BC9-844D-B5F6-7678D905FE28}"/>
                </a:ext>
              </a:extLst>
            </p:cNvPr>
            <p:cNvSpPr/>
            <p:nvPr/>
          </p:nvSpPr>
          <p:spPr>
            <a:xfrm>
              <a:off x="6118390" y="4600065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GB" sz="900" dirty="0">
                  <a:solidFill>
                    <a:prstClr val="black"/>
                  </a:solidFill>
                </a:rPr>
                <a:t>Insert text here</a:t>
              </a:r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164F32F3-BC4C-474D-AD35-F3D52F69B064}"/>
                </a:ext>
              </a:extLst>
            </p:cNvPr>
            <p:cNvSpPr/>
            <p:nvPr/>
          </p:nvSpPr>
          <p:spPr>
            <a:xfrm>
              <a:off x="6118390" y="5745372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0046D241-AEED-6849-A683-429F74BB6207}"/>
                </a:ext>
              </a:extLst>
            </p:cNvPr>
            <p:cNvSpPr/>
            <p:nvPr/>
          </p:nvSpPr>
          <p:spPr>
            <a:xfrm>
              <a:off x="6118390" y="3454758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8D4F29FC-BD72-6742-B5BC-647A993A3CA9}"/>
                </a:ext>
              </a:extLst>
            </p:cNvPr>
            <p:cNvSpPr/>
            <p:nvPr/>
          </p:nvSpPr>
          <p:spPr>
            <a:xfrm>
              <a:off x="7163577" y="4027411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68925C58-4128-0844-AC6D-C7CC7AC79E39}"/>
                </a:ext>
              </a:extLst>
            </p:cNvPr>
            <p:cNvSpPr/>
            <p:nvPr/>
          </p:nvSpPr>
          <p:spPr>
            <a:xfrm>
              <a:off x="7163577" y="5172718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50EE63F2-C324-9145-B1AF-2E64F167FD4C}"/>
                </a:ext>
              </a:extLst>
            </p:cNvPr>
            <p:cNvSpPr/>
            <p:nvPr/>
          </p:nvSpPr>
          <p:spPr>
            <a:xfrm>
              <a:off x="5073203" y="5172718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682486FE-72FB-1748-98C2-2426622A49E9}"/>
                </a:ext>
              </a:extLst>
            </p:cNvPr>
            <p:cNvSpPr/>
            <p:nvPr/>
          </p:nvSpPr>
          <p:spPr>
            <a:xfrm>
              <a:off x="5073203" y="4027411"/>
              <a:ext cx="1245851" cy="1074009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314FFD5-2895-BB47-82D6-ED456360BA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36153" y="2743201"/>
              <a:ext cx="622927" cy="12194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8648F90-3BC6-4248-8538-B9A6D8422DF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7363" y="2743197"/>
              <a:ext cx="622927" cy="12194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D8916C3-1BFC-DC4E-BFCD-3EB06A37C6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5113" y="6293225"/>
              <a:ext cx="622927" cy="12194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87C81DD-E2BC-8C42-BE5E-A9FABDA4BD30}"/>
                </a:ext>
              </a:extLst>
            </p:cNvPr>
            <p:cNvCxnSpPr>
              <a:cxnSpLocks/>
            </p:cNvCxnSpPr>
            <p:nvPr/>
          </p:nvCxnSpPr>
          <p:spPr>
            <a:xfrm>
              <a:off x="7426323" y="6293221"/>
              <a:ext cx="622927" cy="121949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17BD616-A02C-FD43-BCEB-B31C649210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7928" y="5137280"/>
              <a:ext cx="145998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30F089-BA3D-8E48-9CD6-7EEBDE60DC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57883" y="5137069"/>
              <a:ext cx="145998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6053D9-7971-0041-967B-C66504DE3141}"/>
                </a:ext>
              </a:extLst>
            </p:cNvPr>
            <p:cNvSpPr/>
            <p:nvPr/>
          </p:nvSpPr>
          <p:spPr>
            <a:xfrm>
              <a:off x="3371850" y="2514600"/>
              <a:ext cx="6724650" cy="51816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73371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exagon 12">
            <a:extLst>
              <a:ext uri="{FF2B5EF4-FFF2-40B4-BE49-F238E27FC236}">
                <a16:creationId xmlns:a16="http://schemas.microsoft.com/office/drawing/2014/main" id="{C158C4F1-C323-114E-8992-9F519D65A420}"/>
              </a:ext>
            </a:extLst>
          </p:cNvPr>
          <p:cNvSpPr/>
          <p:nvPr/>
        </p:nvSpPr>
        <p:spPr>
          <a:xfrm>
            <a:off x="1522778" y="4600065"/>
            <a:ext cx="1245851" cy="1074009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200" dirty="0">
                <a:solidFill>
                  <a:prstClr val="black"/>
                </a:solidFill>
              </a:rPr>
              <a:t>Landforms of coastal erosion</a:t>
            </a: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B10E4A1C-CDFE-A14F-AE65-2D897B7BD236}"/>
              </a:ext>
            </a:extLst>
          </p:cNvPr>
          <p:cNvSpPr/>
          <p:nvPr/>
        </p:nvSpPr>
        <p:spPr>
          <a:xfrm>
            <a:off x="1522778" y="5745372"/>
            <a:ext cx="1245851" cy="1074009"/>
          </a:xfrm>
          <a:prstGeom prst="hexagon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2D8F4340-609A-C64A-943E-97C1D4F00BFE}"/>
              </a:ext>
            </a:extLst>
          </p:cNvPr>
          <p:cNvSpPr/>
          <p:nvPr/>
        </p:nvSpPr>
        <p:spPr>
          <a:xfrm>
            <a:off x="1522778" y="3454758"/>
            <a:ext cx="1245851" cy="1074009"/>
          </a:xfrm>
          <a:prstGeom prst="hexagon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F505E4E9-1082-0948-BFCC-C8C1A6FAF454}"/>
              </a:ext>
            </a:extLst>
          </p:cNvPr>
          <p:cNvSpPr/>
          <p:nvPr/>
        </p:nvSpPr>
        <p:spPr>
          <a:xfrm>
            <a:off x="2567965" y="4027411"/>
            <a:ext cx="1245851" cy="1074009"/>
          </a:xfrm>
          <a:prstGeom prst="hexag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FF687394-2913-DD40-8493-982BF5EFADF5}"/>
              </a:ext>
            </a:extLst>
          </p:cNvPr>
          <p:cNvSpPr/>
          <p:nvPr/>
        </p:nvSpPr>
        <p:spPr>
          <a:xfrm>
            <a:off x="2567965" y="5172718"/>
            <a:ext cx="1245851" cy="1074009"/>
          </a:xfrm>
          <a:prstGeom prst="hexagon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BE3DF08E-1412-3844-9987-F4C9581129E6}"/>
              </a:ext>
            </a:extLst>
          </p:cNvPr>
          <p:cNvSpPr/>
          <p:nvPr/>
        </p:nvSpPr>
        <p:spPr>
          <a:xfrm>
            <a:off x="477591" y="5172718"/>
            <a:ext cx="1245851" cy="1074009"/>
          </a:xfrm>
          <a:prstGeom prst="hexagon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ACFAC078-BCD6-DF41-812B-4091BBA44099}"/>
              </a:ext>
            </a:extLst>
          </p:cNvPr>
          <p:cNvSpPr/>
          <p:nvPr/>
        </p:nvSpPr>
        <p:spPr>
          <a:xfrm>
            <a:off x="477591" y="4027411"/>
            <a:ext cx="1245851" cy="1074009"/>
          </a:xfrm>
          <a:prstGeom prst="hexagon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Hexagon 20">
            <a:extLst>
              <a:ext uri="{FF2B5EF4-FFF2-40B4-BE49-F238E27FC236}">
                <a16:creationId xmlns:a16="http://schemas.microsoft.com/office/drawing/2014/main" id="{7F0A2B17-BEAF-414F-8311-C76085C4EDDB}"/>
              </a:ext>
            </a:extLst>
          </p:cNvPr>
          <p:cNvSpPr/>
          <p:nvPr/>
        </p:nvSpPr>
        <p:spPr>
          <a:xfrm>
            <a:off x="6118389" y="1174035"/>
            <a:ext cx="1245851" cy="1074009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200" dirty="0">
                <a:solidFill>
                  <a:prstClr val="black"/>
                </a:solidFill>
              </a:rPr>
              <a:t>Landforms of coastal erosion</a:t>
            </a: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5DD35C72-D9E2-4347-B040-2FBAF024AAEC}"/>
              </a:ext>
            </a:extLst>
          </p:cNvPr>
          <p:cNvSpPr/>
          <p:nvPr/>
        </p:nvSpPr>
        <p:spPr>
          <a:xfrm>
            <a:off x="6118389" y="2319342"/>
            <a:ext cx="1245851" cy="1074009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B19043F7-10E7-C541-8C64-C6E0AE0D057B}"/>
              </a:ext>
            </a:extLst>
          </p:cNvPr>
          <p:cNvSpPr/>
          <p:nvPr/>
        </p:nvSpPr>
        <p:spPr>
          <a:xfrm>
            <a:off x="6118389" y="28728"/>
            <a:ext cx="1245851" cy="1074009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Hexagon 23">
            <a:extLst>
              <a:ext uri="{FF2B5EF4-FFF2-40B4-BE49-F238E27FC236}">
                <a16:creationId xmlns:a16="http://schemas.microsoft.com/office/drawing/2014/main" id="{C1B69B1F-411C-BF45-A4DF-724543C045D6}"/>
              </a:ext>
            </a:extLst>
          </p:cNvPr>
          <p:cNvSpPr/>
          <p:nvPr/>
        </p:nvSpPr>
        <p:spPr>
          <a:xfrm>
            <a:off x="7163576" y="601381"/>
            <a:ext cx="1245851" cy="1074009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Hexagon 24">
            <a:extLst>
              <a:ext uri="{FF2B5EF4-FFF2-40B4-BE49-F238E27FC236}">
                <a16:creationId xmlns:a16="http://schemas.microsoft.com/office/drawing/2014/main" id="{A6675EAA-BC8D-894B-8492-6640443CB637}"/>
              </a:ext>
            </a:extLst>
          </p:cNvPr>
          <p:cNvSpPr/>
          <p:nvPr/>
        </p:nvSpPr>
        <p:spPr>
          <a:xfrm>
            <a:off x="7163576" y="1746688"/>
            <a:ext cx="1245851" cy="1074009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Hexagon 25">
            <a:extLst>
              <a:ext uri="{FF2B5EF4-FFF2-40B4-BE49-F238E27FC236}">
                <a16:creationId xmlns:a16="http://schemas.microsoft.com/office/drawing/2014/main" id="{4EA162F1-EED6-0245-B91D-EC8D28F0FDA7}"/>
              </a:ext>
            </a:extLst>
          </p:cNvPr>
          <p:cNvSpPr/>
          <p:nvPr/>
        </p:nvSpPr>
        <p:spPr>
          <a:xfrm>
            <a:off x="5073202" y="1746688"/>
            <a:ext cx="1245851" cy="1074009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Hexagon 26">
            <a:extLst>
              <a:ext uri="{FF2B5EF4-FFF2-40B4-BE49-F238E27FC236}">
                <a16:creationId xmlns:a16="http://schemas.microsoft.com/office/drawing/2014/main" id="{22B34D75-DDA9-2E4C-81C3-52CBDE8ADB0E}"/>
              </a:ext>
            </a:extLst>
          </p:cNvPr>
          <p:cNvSpPr/>
          <p:nvPr/>
        </p:nvSpPr>
        <p:spPr>
          <a:xfrm>
            <a:off x="5073202" y="601381"/>
            <a:ext cx="1245851" cy="1074009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Hexagon 28">
            <a:extLst>
              <a:ext uri="{FF2B5EF4-FFF2-40B4-BE49-F238E27FC236}">
                <a16:creationId xmlns:a16="http://schemas.microsoft.com/office/drawing/2014/main" id="{DDC1393E-2BCD-8B49-A9F6-B5BC2A24758D}"/>
              </a:ext>
            </a:extLst>
          </p:cNvPr>
          <p:cNvSpPr/>
          <p:nvPr/>
        </p:nvSpPr>
        <p:spPr>
          <a:xfrm>
            <a:off x="6118390" y="4600065"/>
            <a:ext cx="1245851" cy="1074009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200" dirty="0">
                <a:solidFill>
                  <a:prstClr val="black"/>
                </a:solidFill>
              </a:rPr>
              <a:t>Landforms of coastal erosion</a:t>
            </a: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0FB8A559-0C03-7B43-BAC5-66A2623CFDD4}"/>
              </a:ext>
            </a:extLst>
          </p:cNvPr>
          <p:cNvSpPr/>
          <p:nvPr/>
        </p:nvSpPr>
        <p:spPr>
          <a:xfrm>
            <a:off x="6118390" y="5745372"/>
            <a:ext cx="1245851" cy="1074009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1B5CCF5F-DC24-134B-9C1A-E642864B8509}"/>
              </a:ext>
            </a:extLst>
          </p:cNvPr>
          <p:cNvSpPr/>
          <p:nvPr/>
        </p:nvSpPr>
        <p:spPr>
          <a:xfrm>
            <a:off x="6118390" y="3454758"/>
            <a:ext cx="1245851" cy="1074009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Hexagon 31">
            <a:extLst>
              <a:ext uri="{FF2B5EF4-FFF2-40B4-BE49-F238E27FC236}">
                <a16:creationId xmlns:a16="http://schemas.microsoft.com/office/drawing/2014/main" id="{E4EBABA0-5704-1F47-A01A-AC5662C8D549}"/>
              </a:ext>
            </a:extLst>
          </p:cNvPr>
          <p:cNvSpPr/>
          <p:nvPr/>
        </p:nvSpPr>
        <p:spPr>
          <a:xfrm>
            <a:off x="7163577" y="4027411"/>
            <a:ext cx="1245851" cy="1074009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Hexagon 32">
            <a:extLst>
              <a:ext uri="{FF2B5EF4-FFF2-40B4-BE49-F238E27FC236}">
                <a16:creationId xmlns:a16="http://schemas.microsoft.com/office/drawing/2014/main" id="{ABF3AAF8-4B96-C14A-B5C9-99ECA5D3F7B3}"/>
              </a:ext>
            </a:extLst>
          </p:cNvPr>
          <p:cNvSpPr/>
          <p:nvPr/>
        </p:nvSpPr>
        <p:spPr>
          <a:xfrm>
            <a:off x="7163577" y="5172718"/>
            <a:ext cx="1245851" cy="1074009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Hexagon 33">
            <a:extLst>
              <a:ext uri="{FF2B5EF4-FFF2-40B4-BE49-F238E27FC236}">
                <a16:creationId xmlns:a16="http://schemas.microsoft.com/office/drawing/2014/main" id="{0D80E13B-BE94-8149-B15A-B0F6C2ABD4A5}"/>
              </a:ext>
            </a:extLst>
          </p:cNvPr>
          <p:cNvSpPr/>
          <p:nvPr/>
        </p:nvSpPr>
        <p:spPr>
          <a:xfrm>
            <a:off x="5073203" y="5172718"/>
            <a:ext cx="1245851" cy="1074009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Hexagon 34">
            <a:extLst>
              <a:ext uri="{FF2B5EF4-FFF2-40B4-BE49-F238E27FC236}">
                <a16:creationId xmlns:a16="http://schemas.microsoft.com/office/drawing/2014/main" id="{20D5F716-606E-DE4F-9B26-742E56AE17C3}"/>
              </a:ext>
            </a:extLst>
          </p:cNvPr>
          <p:cNvSpPr/>
          <p:nvPr/>
        </p:nvSpPr>
        <p:spPr>
          <a:xfrm>
            <a:off x="5073203" y="4027411"/>
            <a:ext cx="1245851" cy="1074009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Hexagon 44">
            <a:extLst>
              <a:ext uri="{FF2B5EF4-FFF2-40B4-BE49-F238E27FC236}">
                <a16:creationId xmlns:a16="http://schemas.microsoft.com/office/drawing/2014/main" id="{6D0EFA52-DCE7-3F48-A9A2-6BCF804152D5}"/>
              </a:ext>
            </a:extLst>
          </p:cNvPr>
          <p:cNvSpPr/>
          <p:nvPr/>
        </p:nvSpPr>
        <p:spPr>
          <a:xfrm>
            <a:off x="1522778" y="1173891"/>
            <a:ext cx="1245851" cy="1074009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GB" sz="1200" dirty="0">
                <a:solidFill>
                  <a:prstClr val="black"/>
                </a:solidFill>
              </a:rPr>
              <a:t>Landforms of coastal erosion</a:t>
            </a:r>
          </a:p>
        </p:txBody>
      </p:sp>
      <p:sp>
        <p:nvSpPr>
          <p:cNvPr id="46" name="Hexagon 45">
            <a:extLst>
              <a:ext uri="{FF2B5EF4-FFF2-40B4-BE49-F238E27FC236}">
                <a16:creationId xmlns:a16="http://schemas.microsoft.com/office/drawing/2014/main" id="{6718A6D6-693B-A040-9D6E-4F60F14D2AF9}"/>
              </a:ext>
            </a:extLst>
          </p:cNvPr>
          <p:cNvSpPr/>
          <p:nvPr/>
        </p:nvSpPr>
        <p:spPr>
          <a:xfrm>
            <a:off x="1522778" y="2319198"/>
            <a:ext cx="1245851" cy="1074009"/>
          </a:xfrm>
          <a:prstGeom prst="hexagon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Hexagon 46">
            <a:extLst>
              <a:ext uri="{FF2B5EF4-FFF2-40B4-BE49-F238E27FC236}">
                <a16:creationId xmlns:a16="http://schemas.microsoft.com/office/drawing/2014/main" id="{1FE63596-8779-1E4C-BA77-17700506ABF0}"/>
              </a:ext>
            </a:extLst>
          </p:cNvPr>
          <p:cNvSpPr/>
          <p:nvPr/>
        </p:nvSpPr>
        <p:spPr>
          <a:xfrm>
            <a:off x="1522778" y="28584"/>
            <a:ext cx="1245851" cy="1074009"/>
          </a:xfrm>
          <a:prstGeom prst="hexagon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Hexagon 47">
            <a:extLst>
              <a:ext uri="{FF2B5EF4-FFF2-40B4-BE49-F238E27FC236}">
                <a16:creationId xmlns:a16="http://schemas.microsoft.com/office/drawing/2014/main" id="{73F7A807-80D8-1C46-B99F-59FE9BFA8CD4}"/>
              </a:ext>
            </a:extLst>
          </p:cNvPr>
          <p:cNvSpPr/>
          <p:nvPr/>
        </p:nvSpPr>
        <p:spPr>
          <a:xfrm>
            <a:off x="2567965" y="601237"/>
            <a:ext cx="1245851" cy="1074009"/>
          </a:xfrm>
          <a:prstGeom prst="hexagon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Hexagon 48">
            <a:extLst>
              <a:ext uri="{FF2B5EF4-FFF2-40B4-BE49-F238E27FC236}">
                <a16:creationId xmlns:a16="http://schemas.microsoft.com/office/drawing/2014/main" id="{5206172D-A727-B74B-B075-D1AA362597C4}"/>
              </a:ext>
            </a:extLst>
          </p:cNvPr>
          <p:cNvSpPr/>
          <p:nvPr/>
        </p:nvSpPr>
        <p:spPr>
          <a:xfrm>
            <a:off x="2567965" y="1746544"/>
            <a:ext cx="1245851" cy="1074009"/>
          </a:xfrm>
          <a:prstGeom prst="hexagon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Hexagon 49">
            <a:extLst>
              <a:ext uri="{FF2B5EF4-FFF2-40B4-BE49-F238E27FC236}">
                <a16:creationId xmlns:a16="http://schemas.microsoft.com/office/drawing/2014/main" id="{FB57CF7A-5F8A-BC48-A0E6-68E8EAFBEE38}"/>
              </a:ext>
            </a:extLst>
          </p:cNvPr>
          <p:cNvSpPr/>
          <p:nvPr/>
        </p:nvSpPr>
        <p:spPr>
          <a:xfrm>
            <a:off x="477591" y="1746544"/>
            <a:ext cx="1245851" cy="1074009"/>
          </a:xfrm>
          <a:prstGeom prst="hexagon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Hexagon 50">
            <a:extLst>
              <a:ext uri="{FF2B5EF4-FFF2-40B4-BE49-F238E27FC236}">
                <a16:creationId xmlns:a16="http://schemas.microsoft.com/office/drawing/2014/main" id="{73A41CDD-D4F6-F04A-A06D-59F4E978F510}"/>
              </a:ext>
            </a:extLst>
          </p:cNvPr>
          <p:cNvSpPr/>
          <p:nvPr/>
        </p:nvSpPr>
        <p:spPr>
          <a:xfrm>
            <a:off x="477591" y="601237"/>
            <a:ext cx="1245851" cy="1074009"/>
          </a:xfrm>
          <a:prstGeom prst="hexagon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A4A167E5-0C36-7140-A929-D9C7BA7BA57B}"/>
                  </a:ext>
                </a:extLst>
              </p14:cNvPr>
              <p14:cNvContentPartPr/>
              <p14:nvPr/>
            </p14:nvContentPartPr>
            <p14:xfrm>
              <a:off x="7575210" y="692310"/>
              <a:ext cx="278280" cy="7322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A4A167E5-0C36-7140-A929-D9C7BA7BA57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66210" y="683670"/>
                <a:ext cx="295920" cy="74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85340A0E-D2AD-7649-8AB6-5BD0D7ED6BBA}"/>
                  </a:ext>
                </a:extLst>
              </p14:cNvPr>
              <p14:cNvContentPartPr/>
              <p14:nvPr/>
            </p14:nvContentPartPr>
            <p14:xfrm>
              <a:off x="7212690" y="1162470"/>
              <a:ext cx="358560" cy="1908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85340A0E-D2AD-7649-8AB6-5BD0D7ED6BB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203690" y="1153830"/>
                <a:ext cx="37620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A82251DB-377C-534A-A685-07FE387C3825}"/>
                  </a:ext>
                </a:extLst>
              </p14:cNvPr>
              <p14:cNvContentPartPr/>
              <p14:nvPr/>
            </p14:nvContentPartPr>
            <p14:xfrm>
              <a:off x="7878330" y="1199550"/>
              <a:ext cx="475920" cy="36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A82251DB-377C-534A-A685-07FE387C382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869330" y="1190550"/>
                <a:ext cx="4935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F98AB40F-8EDC-CB4C-A415-DE39D30E7522}"/>
                  </a:ext>
                </a:extLst>
              </p14:cNvPr>
              <p14:cNvContentPartPr/>
              <p14:nvPr/>
            </p14:nvContentPartPr>
            <p14:xfrm>
              <a:off x="5227290" y="-877650"/>
              <a:ext cx="360" cy="3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F98AB40F-8EDC-CB4C-A415-DE39D30E752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18290" y="-88629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0E3237C4-DE7C-2641-B8E5-7EE4025B3BD0}"/>
                  </a:ext>
                </a:extLst>
              </p14:cNvPr>
              <p14:cNvContentPartPr/>
              <p14:nvPr/>
            </p14:nvContentPartPr>
            <p14:xfrm>
              <a:off x="3866850" y="-752370"/>
              <a:ext cx="360" cy="3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0E3237C4-DE7C-2641-B8E5-7EE4025B3BD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58210" y="-76137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6781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xagon 5">
            <a:extLst>
              <a:ext uri="{FF2B5EF4-FFF2-40B4-BE49-F238E27FC236}">
                <a16:creationId xmlns:a16="http://schemas.microsoft.com/office/drawing/2014/main" id="{4182A01D-8AA0-F947-A8F7-7160EB59F72D}"/>
              </a:ext>
            </a:extLst>
          </p:cNvPr>
          <p:cNvSpPr/>
          <p:nvPr/>
        </p:nvSpPr>
        <p:spPr>
          <a:xfrm>
            <a:off x="3394104" y="2413572"/>
            <a:ext cx="2355792" cy="2030855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B0642B0B-8C3C-7C4E-89A7-3D019BAEA2A6}"/>
              </a:ext>
            </a:extLst>
          </p:cNvPr>
          <p:cNvSpPr/>
          <p:nvPr/>
        </p:nvSpPr>
        <p:spPr>
          <a:xfrm>
            <a:off x="3394104" y="4579244"/>
            <a:ext cx="2355792" cy="2030855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C293E114-144D-764E-9D85-716BB3C7EDEA}"/>
              </a:ext>
            </a:extLst>
          </p:cNvPr>
          <p:cNvSpPr/>
          <p:nvPr/>
        </p:nvSpPr>
        <p:spPr>
          <a:xfrm>
            <a:off x="3394104" y="247900"/>
            <a:ext cx="2355792" cy="2030855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C01D5AE5-ABD6-C449-A463-F8894903239F}"/>
              </a:ext>
            </a:extLst>
          </p:cNvPr>
          <p:cNvSpPr/>
          <p:nvPr/>
        </p:nvSpPr>
        <p:spPr>
          <a:xfrm>
            <a:off x="5370458" y="1330736"/>
            <a:ext cx="2355792" cy="2030855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F9EB7E00-28F6-664F-B70B-290D22EBE837}"/>
              </a:ext>
            </a:extLst>
          </p:cNvPr>
          <p:cNvSpPr/>
          <p:nvPr/>
        </p:nvSpPr>
        <p:spPr>
          <a:xfrm>
            <a:off x="5370458" y="3496408"/>
            <a:ext cx="2355792" cy="2030855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34335CBD-CB8D-6C40-B6EE-7CCEBFCAB3DF}"/>
              </a:ext>
            </a:extLst>
          </p:cNvPr>
          <p:cNvSpPr/>
          <p:nvPr/>
        </p:nvSpPr>
        <p:spPr>
          <a:xfrm>
            <a:off x="1417749" y="3496408"/>
            <a:ext cx="2355792" cy="2030855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D2FD6DA7-C691-B84F-ADEF-F85F24E27CED}"/>
              </a:ext>
            </a:extLst>
          </p:cNvPr>
          <p:cNvSpPr/>
          <p:nvPr/>
        </p:nvSpPr>
        <p:spPr>
          <a:xfrm>
            <a:off x="1417749" y="1330735"/>
            <a:ext cx="2355792" cy="2030855"/>
          </a:xfrm>
          <a:prstGeom prst="hexag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658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975583A-0400-6B45-9294-65B8BD2DDBBB}"/>
              </a:ext>
            </a:extLst>
          </p:cNvPr>
          <p:cNvGrpSpPr/>
          <p:nvPr/>
        </p:nvGrpSpPr>
        <p:grpSpPr>
          <a:xfrm>
            <a:off x="477590" y="28728"/>
            <a:ext cx="3336225" cy="3364623"/>
            <a:chOff x="2835499" y="945524"/>
            <a:chExt cx="4720708" cy="4760891"/>
          </a:xfrm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F8678F8E-9C77-5245-8973-AEB423980F6B}"/>
                </a:ext>
              </a:extLst>
            </p:cNvPr>
            <p:cNvSpPr/>
            <p:nvPr/>
          </p:nvSpPr>
          <p:spPr>
            <a:xfrm>
              <a:off x="4314423" y="2566116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31639694-8448-BF4F-8E87-EF9DE42827F8}"/>
                </a:ext>
              </a:extLst>
            </p:cNvPr>
            <p:cNvSpPr/>
            <p:nvPr/>
          </p:nvSpPr>
          <p:spPr>
            <a:xfrm>
              <a:off x="4314423" y="4186708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5244A307-B9DD-7F41-8328-12E57363569A}"/>
                </a:ext>
              </a:extLst>
            </p:cNvPr>
            <p:cNvSpPr/>
            <p:nvPr/>
          </p:nvSpPr>
          <p:spPr>
            <a:xfrm>
              <a:off x="4314423" y="945524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1A019EE7-DFDC-AD4F-A014-2D51CC8E3411}"/>
                </a:ext>
              </a:extLst>
            </p:cNvPr>
            <p:cNvSpPr/>
            <p:nvPr/>
          </p:nvSpPr>
          <p:spPr>
            <a:xfrm>
              <a:off x="5793347" y="1755820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29F3F882-468B-0845-BFE0-8BBF0683FB2A}"/>
                </a:ext>
              </a:extLst>
            </p:cNvPr>
            <p:cNvSpPr/>
            <p:nvPr/>
          </p:nvSpPr>
          <p:spPr>
            <a:xfrm>
              <a:off x="5793347" y="3376412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6BE4E450-AD56-3A4C-9976-75B99C24AC1D}"/>
                </a:ext>
              </a:extLst>
            </p:cNvPr>
            <p:cNvSpPr/>
            <p:nvPr/>
          </p:nvSpPr>
          <p:spPr>
            <a:xfrm>
              <a:off x="2835499" y="3376412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Hexagon 10">
              <a:extLst>
                <a:ext uri="{FF2B5EF4-FFF2-40B4-BE49-F238E27FC236}">
                  <a16:creationId xmlns:a16="http://schemas.microsoft.com/office/drawing/2014/main" id="{8D259DCE-5522-2E4B-AE9D-1DA82210338F}"/>
                </a:ext>
              </a:extLst>
            </p:cNvPr>
            <p:cNvSpPr/>
            <p:nvPr/>
          </p:nvSpPr>
          <p:spPr>
            <a:xfrm>
              <a:off x="2835499" y="1755819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59CCD-0EAE-D247-8A84-F3E9C1E675DE}"/>
              </a:ext>
            </a:extLst>
          </p:cNvPr>
          <p:cNvGrpSpPr/>
          <p:nvPr/>
        </p:nvGrpSpPr>
        <p:grpSpPr>
          <a:xfrm>
            <a:off x="477591" y="3454758"/>
            <a:ext cx="3336225" cy="3364623"/>
            <a:chOff x="2835499" y="945524"/>
            <a:chExt cx="4720708" cy="4760891"/>
          </a:xfrm>
        </p:grpSpPr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C158C4F1-C323-114E-8992-9F519D65A420}"/>
                </a:ext>
              </a:extLst>
            </p:cNvPr>
            <p:cNvSpPr/>
            <p:nvPr/>
          </p:nvSpPr>
          <p:spPr>
            <a:xfrm>
              <a:off x="4314423" y="2566116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B10E4A1C-CDFE-A14F-AE65-2D897B7BD236}"/>
                </a:ext>
              </a:extLst>
            </p:cNvPr>
            <p:cNvSpPr/>
            <p:nvPr/>
          </p:nvSpPr>
          <p:spPr>
            <a:xfrm>
              <a:off x="4314423" y="4186708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2D8F4340-609A-C64A-943E-97C1D4F00BFE}"/>
                </a:ext>
              </a:extLst>
            </p:cNvPr>
            <p:cNvSpPr/>
            <p:nvPr/>
          </p:nvSpPr>
          <p:spPr>
            <a:xfrm>
              <a:off x="4314423" y="945524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F505E4E9-1082-0948-BFCC-C8C1A6FAF454}"/>
                </a:ext>
              </a:extLst>
            </p:cNvPr>
            <p:cNvSpPr/>
            <p:nvPr/>
          </p:nvSpPr>
          <p:spPr>
            <a:xfrm>
              <a:off x="5793347" y="1755820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FF687394-2913-DD40-8493-982BF5EFADF5}"/>
                </a:ext>
              </a:extLst>
            </p:cNvPr>
            <p:cNvSpPr/>
            <p:nvPr/>
          </p:nvSpPr>
          <p:spPr>
            <a:xfrm>
              <a:off x="5793347" y="3376412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BE3DF08E-1412-3844-9987-F4C9581129E6}"/>
                </a:ext>
              </a:extLst>
            </p:cNvPr>
            <p:cNvSpPr/>
            <p:nvPr/>
          </p:nvSpPr>
          <p:spPr>
            <a:xfrm>
              <a:off x="2835499" y="3376412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ACFAC078-BCD6-DF41-812B-4091BBA44099}"/>
                </a:ext>
              </a:extLst>
            </p:cNvPr>
            <p:cNvSpPr/>
            <p:nvPr/>
          </p:nvSpPr>
          <p:spPr>
            <a:xfrm>
              <a:off x="2835499" y="1755819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AEAAA85-B13A-A940-9B07-7044113D87DF}"/>
              </a:ext>
            </a:extLst>
          </p:cNvPr>
          <p:cNvGrpSpPr/>
          <p:nvPr/>
        </p:nvGrpSpPr>
        <p:grpSpPr>
          <a:xfrm>
            <a:off x="5073202" y="28728"/>
            <a:ext cx="3336225" cy="3364623"/>
            <a:chOff x="2835499" y="945524"/>
            <a:chExt cx="4720708" cy="4760891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7F0A2B17-BEAF-414F-8311-C76085C4EDDB}"/>
                </a:ext>
              </a:extLst>
            </p:cNvPr>
            <p:cNvSpPr/>
            <p:nvPr/>
          </p:nvSpPr>
          <p:spPr>
            <a:xfrm>
              <a:off x="4314423" y="2566116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5DD35C72-D9E2-4347-B040-2FBAF024AAEC}"/>
                </a:ext>
              </a:extLst>
            </p:cNvPr>
            <p:cNvSpPr/>
            <p:nvPr/>
          </p:nvSpPr>
          <p:spPr>
            <a:xfrm>
              <a:off x="4314423" y="4186708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B19043F7-10E7-C541-8C64-C6E0AE0D057B}"/>
                </a:ext>
              </a:extLst>
            </p:cNvPr>
            <p:cNvSpPr/>
            <p:nvPr/>
          </p:nvSpPr>
          <p:spPr>
            <a:xfrm>
              <a:off x="4314423" y="945524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id="{C1B69B1F-411C-BF45-A4DF-724543C045D6}"/>
                </a:ext>
              </a:extLst>
            </p:cNvPr>
            <p:cNvSpPr/>
            <p:nvPr/>
          </p:nvSpPr>
          <p:spPr>
            <a:xfrm>
              <a:off x="5793347" y="1755820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Hexagon 24">
              <a:extLst>
                <a:ext uri="{FF2B5EF4-FFF2-40B4-BE49-F238E27FC236}">
                  <a16:creationId xmlns:a16="http://schemas.microsoft.com/office/drawing/2014/main" id="{A6675EAA-BC8D-894B-8492-6640443CB637}"/>
                </a:ext>
              </a:extLst>
            </p:cNvPr>
            <p:cNvSpPr/>
            <p:nvPr/>
          </p:nvSpPr>
          <p:spPr>
            <a:xfrm>
              <a:off x="5793347" y="3376412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Hexagon 25">
              <a:extLst>
                <a:ext uri="{FF2B5EF4-FFF2-40B4-BE49-F238E27FC236}">
                  <a16:creationId xmlns:a16="http://schemas.microsoft.com/office/drawing/2014/main" id="{4EA162F1-EED6-0245-B91D-EC8D28F0FDA7}"/>
                </a:ext>
              </a:extLst>
            </p:cNvPr>
            <p:cNvSpPr/>
            <p:nvPr/>
          </p:nvSpPr>
          <p:spPr>
            <a:xfrm>
              <a:off x="2835499" y="3376412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Hexagon 26">
              <a:extLst>
                <a:ext uri="{FF2B5EF4-FFF2-40B4-BE49-F238E27FC236}">
                  <a16:creationId xmlns:a16="http://schemas.microsoft.com/office/drawing/2014/main" id="{22B34D75-DDA9-2E4C-81C3-52CBDE8ADB0E}"/>
                </a:ext>
              </a:extLst>
            </p:cNvPr>
            <p:cNvSpPr/>
            <p:nvPr/>
          </p:nvSpPr>
          <p:spPr>
            <a:xfrm>
              <a:off x="2835499" y="1755819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0BC83C2-8653-5844-9028-9CB382326DA4}"/>
              </a:ext>
            </a:extLst>
          </p:cNvPr>
          <p:cNvGrpSpPr/>
          <p:nvPr/>
        </p:nvGrpSpPr>
        <p:grpSpPr>
          <a:xfrm>
            <a:off x="5073203" y="3454758"/>
            <a:ext cx="3336225" cy="3364623"/>
            <a:chOff x="2835499" y="945524"/>
            <a:chExt cx="4720708" cy="4760891"/>
          </a:xfrm>
        </p:grpSpPr>
        <p:sp>
          <p:nvSpPr>
            <p:cNvPr id="29" name="Hexagon 28">
              <a:extLst>
                <a:ext uri="{FF2B5EF4-FFF2-40B4-BE49-F238E27FC236}">
                  <a16:creationId xmlns:a16="http://schemas.microsoft.com/office/drawing/2014/main" id="{DDC1393E-2BCD-8B49-A9F6-B5BC2A24758D}"/>
                </a:ext>
              </a:extLst>
            </p:cNvPr>
            <p:cNvSpPr/>
            <p:nvPr/>
          </p:nvSpPr>
          <p:spPr>
            <a:xfrm>
              <a:off x="4314423" y="2566116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Hexagon 29">
              <a:extLst>
                <a:ext uri="{FF2B5EF4-FFF2-40B4-BE49-F238E27FC236}">
                  <a16:creationId xmlns:a16="http://schemas.microsoft.com/office/drawing/2014/main" id="{0FB8A559-0C03-7B43-BAC5-66A2623CFDD4}"/>
                </a:ext>
              </a:extLst>
            </p:cNvPr>
            <p:cNvSpPr/>
            <p:nvPr/>
          </p:nvSpPr>
          <p:spPr>
            <a:xfrm>
              <a:off x="4314423" y="4186708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1B5CCF5F-DC24-134B-9C1A-E642864B8509}"/>
                </a:ext>
              </a:extLst>
            </p:cNvPr>
            <p:cNvSpPr/>
            <p:nvPr/>
          </p:nvSpPr>
          <p:spPr>
            <a:xfrm>
              <a:off x="4314423" y="945524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Hexagon 31">
              <a:extLst>
                <a:ext uri="{FF2B5EF4-FFF2-40B4-BE49-F238E27FC236}">
                  <a16:creationId xmlns:a16="http://schemas.microsoft.com/office/drawing/2014/main" id="{E4EBABA0-5704-1F47-A01A-AC5662C8D549}"/>
                </a:ext>
              </a:extLst>
            </p:cNvPr>
            <p:cNvSpPr/>
            <p:nvPr/>
          </p:nvSpPr>
          <p:spPr>
            <a:xfrm>
              <a:off x="5793347" y="1755820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ABF3AAF8-4B96-C14A-B5C9-99ECA5D3F7B3}"/>
                </a:ext>
              </a:extLst>
            </p:cNvPr>
            <p:cNvSpPr/>
            <p:nvPr/>
          </p:nvSpPr>
          <p:spPr>
            <a:xfrm>
              <a:off x="5793347" y="3376412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0D80E13B-BE94-8149-B15A-B0F6C2ABD4A5}"/>
                </a:ext>
              </a:extLst>
            </p:cNvPr>
            <p:cNvSpPr/>
            <p:nvPr/>
          </p:nvSpPr>
          <p:spPr>
            <a:xfrm>
              <a:off x="2835499" y="3376412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Hexagon 34">
              <a:extLst>
                <a:ext uri="{FF2B5EF4-FFF2-40B4-BE49-F238E27FC236}">
                  <a16:creationId xmlns:a16="http://schemas.microsoft.com/office/drawing/2014/main" id="{20D5F716-606E-DE4F-9B26-742E56AE17C3}"/>
                </a:ext>
              </a:extLst>
            </p:cNvPr>
            <p:cNvSpPr/>
            <p:nvPr/>
          </p:nvSpPr>
          <p:spPr>
            <a:xfrm>
              <a:off x="2835499" y="1755819"/>
              <a:ext cx="1762860" cy="1519707"/>
            </a:xfrm>
            <a:prstGeom prst="hexag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6861609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4250</TotalTime>
  <Words>116</Words>
  <Application>Microsoft Macintosh PowerPoint</Application>
  <PresentationFormat>On-screen Show (4:3)</PresentationFormat>
  <Paragraphs>20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Bennett</dc:creator>
  <cp:lastModifiedBy>Anthony Bennett</cp:lastModifiedBy>
  <cp:revision>8</cp:revision>
  <dcterms:created xsi:type="dcterms:W3CDTF">2019-11-07T22:38:06Z</dcterms:created>
  <dcterms:modified xsi:type="dcterms:W3CDTF">2019-11-10T21:28:08Z</dcterms:modified>
</cp:coreProperties>
</file>