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6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6F2C-8E08-D443-9A82-A0FB4729E240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E18-BFD8-EA46-A2FA-EBB24F99C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22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6F2C-8E08-D443-9A82-A0FB4729E240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E18-BFD8-EA46-A2FA-EBB24F99C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61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6F2C-8E08-D443-9A82-A0FB4729E240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E18-BFD8-EA46-A2FA-EBB24F99C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88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6F2C-8E08-D443-9A82-A0FB4729E240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E18-BFD8-EA46-A2FA-EBB24F99C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5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6F2C-8E08-D443-9A82-A0FB4729E240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E18-BFD8-EA46-A2FA-EBB24F99C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2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6F2C-8E08-D443-9A82-A0FB4729E240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E18-BFD8-EA46-A2FA-EBB24F99C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68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6F2C-8E08-D443-9A82-A0FB4729E240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E18-BFD8-EA46-A2FA-EBB24F99C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2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6F2C-8E08-D443-9A82-A0FB4729E240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E18-BFD8-EA46-A2FA-EBB24F99C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99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6F2C-8E08-D443-9A82-A0FB4729E240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E18-BFD8-EA46-A2FA-EBB24F99C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8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6F2C-8E08-D443-9A82-A0FB4729E240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E18-BFD8-EA46-A2FA-EBB24F99C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50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6F2C-8E08-D443-9A82-A0FB4729E240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B6E18-BFD8-EA46-A2FA-EBB24F99C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1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16F2C-8E08-D443-9A82-A0FB4729E240}" type="datetimeFigureOut">
              <a:rPr lang="en-US" smtClean="0"/>
              <a:t>11/23/19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B6E18-BFD8-EA46-A2FA-EBB24F99C9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B1570-5FFA-B44C-9FEA-226536953B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2F1C4-950A-6F40-8167-E9C65117B7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F034E-CC68-5244-AB52-18CC2968A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85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D1DC5DFC-0C33-A94A-A948-664EC32E8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1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FB0B9E2-CF27-684B-9189-337117814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40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95F804A3-F1BF-7C41-BC37-D241E214C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49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1780055C-252C-0F4F-9B3E-55F6B4CB4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32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CD73E053-3E97-1B4D-AA50-F8A7A00EF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09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1C80C433-0C4B-664D-BE34-D7387EA0F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61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1A518A8B-125A-3D49-BD17-494ADDD17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24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9194E3FF-D0FA-4442-8537-A2325C7F1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62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A6222354-B9B6-6E48-8C9D-B95AF164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81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593C6209-4AEE-DE40-AFF1-B0F1E406D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38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83B9B7-FA00-6B49-93A1-CCCE856CC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34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888D0CC0-9E65-584B-A143-D85E20B2E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66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BC92B04-7B5E-514A-A995-A86FF4B2E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1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463C3-8E07-9142-8388-705B392C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503124-0AC4-8940-9560-015754055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75853"/>
            <a:ext cx="9175532" cy="6117021"/>
          </a:xfrm>
        </p:spPr>
      </p:pic>
    </p:spTree>
    <p:extLst>
      <p:ext uri="{BB962C8B-B14F-4D97-AF65-F5344CB8AC3E}">
        <p14:creationId xmlns:p14="http://schemas.microsoft.com/office/powerpoint/2010/main" val="3171684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B95AE5F-C137-F348-912D-0D6A72FE9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0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E492E18C-7E0F-FB47-AA6F-B844091AC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43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D1E5AA00-77C1-1541-B441-0072DFB2E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63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33F4827C-738E-644C-8726-BB4D17BF8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80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D3073A8-9216-C045-B1D2-3C72AE8F6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4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sign with white text&#10;&#10;Description automatically generated">
            <a:extLst>
              <a:ext uri="{FF2B5EF4-FFF2-40B4-BE49-F238E27FC236}">
                <a16:creationId xmlns:a16="http://schemas.microsoft.com/office/drawing/2014/main" id="{719752DA-DAC8-BE46-B380-3055EEEE5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58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0</Words>
  <Application>Microsoft Macintosh PowerPoint</Application>
  <PresentationFormat>On-screen Show (4:3)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Bennett</dc:creator>
  <cp:lastModifiedBy>Anthony Bennett</cp:lastModifiedBy>
  <cp:revision>1</cp:revision>
  <dcterms:created xsi:type="dcterms:W3CDTF">2019-11-23T16:06:40Z</dcterms:created>
  <dcterms:modified xsi:type="dcterms:W3CDTF">2019-11-23T16:15:04Z</dcterms:modified>
</cp:coreProperties>
</file>