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73" d="100"/>
          <a:sy n="73" d="100"/>
        </p:scale>
        <p:origin x="3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91C3-F7D2-429A-9EA0-E4774C125638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1FA9-D1D9-44D0-8025-E2A4098E87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0906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91C3-F7D2-429A-9EA0-E4774C125638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1FA9-D1D9-44D0-8025-E2A4098E87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5826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91C3-F7D2-429A-9EA0-E4774C125638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1FA9-D1D9-44D0-8025-E2A4098E87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837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91C3-F7D2-429A-9EA0-E4774C125638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1FA9-D1D9-44D0-8025-E2A4098E87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9125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91C3-F7D2-429A-9EA0-E4774C125638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1FA9-D1D9-44D0-8025-E2A4098E87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6453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91C3-F7D2-429A-9EA0-E4774C125638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1FA9-D1D9-44D0-8025-E2A4098E87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62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91C3-F7D2-429A-9EA0-E4774C125638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1FA9-D1D9-44D0-8025-E2A4098E87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28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91C3-F7D2-429A-9EA0-E4774C125638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1FA9-D1D9-44D0-8025-E2A4098E87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5669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91C3-F7D2-429A-9EA0-E4774C125638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1FA9-D1D9-44D0-8025-E2A4098E87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992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91C3-F7D2-429A-9EA0-E4774C125638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1FA9-D1D9-44D0-8025-E2A4098E87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1382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91C3-F7D2-429A-9EA0-E4774C125638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1FA9-D1D9-44D0-8025-E2A4098E87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3462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C91C3-F7D2-429A-9EA0-E4774C125638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01FA9-D1D9-44D0-8025-E2A4098E87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697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6754" y="199505"/>
            <a:ext cx="315171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Geography Learning Grid: Living World</a:t>
            </a:r>
          </a:p>
          <a:p>
            <a:pPr marL="342891" indent="-342891">
              <a:buAutoNum type="arabicPeriod"/>
            </a:pPr>
            <a:r>
              <a:rPr lang="en-GB" dirty="0"/>
              <a:t>Stick sheet into middle of a double page</a:t>
            </a:r>
          </a:p>
          <a:p>
            <a:pPr marL="342891" indent="-342891">
              <a:buAutoNum type="arabicPeriod"/>
            </a:pPr>
            <a:r>
              <a:rPr lang="en-GB" dirty="0" smtClean="0"/>
              <a:t>Get into team of 4.</a:t>
            </a:r>
          </a:p>
          <a:p>
            <a:pPr marL="342891" indent="-342891">
              <a:buAutoNum type="arabicPeriod"/>
            </a:pPr>
            <a:r>
              <a:rPr lang="en-GB" dirty="0" smtClean="0"/>
              <a:t>Roll </a:t>
            </a:r>
            <a:r>
              <a:rPr lang="en-GB" dirty="0"/>
              <a:t>the dice twice to find a grid square (along the corridor, up the stairs). </a:t>
            </a:r>
          </a:p>
          <a:p>
            <a:pPr marL="342891" indent="-342891">
              <a:buAutoNum type="arabicPeriod"/>
            </a:pPr>
            <a:r>
              <a:rPr lang="en-GB" dirty="0"/>
              <a:t>Discuss </a:t>
            </a:r>
            <a:r>
              <a:rPr lang="en-GB" dirty="0" smtClean="0"/>
              <a:t>in your group how </a:t>
            </a:r>
            <a:r>
              <a:rPr lang="en-GB" dirty="0"/>
              <a:t>this links to Living world. </a:t>
            </a:r>
            <a:endParaRPr lang="en-GB" dirty="0"/>
          </a:p>
          <a:p>
            <a:pPr marL="342891" indent="-342891">
              <a:buAutoNum type="arabicPeriod"/>
            </a:pPr>
            <a:r>
              <a:rPr lang="en-GB" dirty="0"/>
              <a:t>Draw a neat line from the square and write the notes. </a:t>
            </a:r>
          </a:p>
          <a:p>
            <a:pPr marL="342891" indent="-342891">
              <a:buAutoNum type="arabicPeriod"/>
            </a:pPr>
            <a:r>
              <a:rPr lang="en-GB" dirty="0"/>
              <a:t>Repeat until complete!</a:t>
            </a:r>
          </a:p>
          <a:p>
            <a:pPr marL="342891" indent="-342891">
              <a:buAutoNum type="arabicPeriod"/>
            </a:pPr>
            <a:endParaRPr lang="en-GB" dirty="0"/>
          </a:p>
          <a:p>
            <a:pPr marL="342891" indent="-342891">
              <a:buAutoNum type="arabicPeriod"/>
            </a:pPr>
            <a:endParaRPr lang="en-GB" dirty="0"/>
          </a:p>
          <a:p>
            <a:r>
              <a:rPr lang="en-GB" b="1" dirty="0"/>
              <a:t>Extension</a:t>
            </a:r>
          </a:p>
          <a:p>
            <a:r>
              <a:rPr lang="en-GB" dirty="0"/>
              <a:t>Colour code each square into the 3 main specification areas</a:t>
            </a:r>
          </a:p>
          <a:p>
            <a:pPr marL="342891" indent="-342891">
              <a:buAutoNum type="arabicPeriod"/>
            </a:pPr>
            <a:r>
              <a:rPr lang="en-GB" dirty="0"/>
              <a:t>Ecosystems overview</a:t>
            </a:r>
          </a:p>
          <a:p>
            <a:pPr marL="342891" indent="-342891">
              <a:buAutoNum type="arabicPeriod"/>
            </a:pPr>
            <a:r>
              <a:rPr lang="en-GB" dirty="0"/>
              <a:t>Tropical rainforests</a:t>
            </a:r>
          </a:p>
          <a:p>
            <a:pPr marL="342891" indent="-342891">
              <a:buAutoNum type="arabicPeriod"/>
            </a:pPr>
            <a:r>
              <a:rPr lang="en-GB" dirty="0"/>
              <a:t>Hot deserts 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8467" y="1084671"/>
            <a:ext cx="5657979" cy="424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3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82</Words>
  <Application>Microsoft Office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Bowden K</dc:creator>
  <cp:lastModifiedBy>Bowden K</cp:lastModifiedBy>
  <cp:revision>1</cp:revision>
  <dcterms:created xsi:type="dcterms:W3CDTF">2019-11-28T08:22:59Z</dcterms:created>
  <dcterms:modified xsi:type="dcterms:W3CDTF">2019-11-28T08:23:47Z</dcterms:modified>
</cp:coreProperties>
</file>