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A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2A3B3-48A3-C541-97E7-AD5944734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58670C-CFE1-2C43-B631-328DA1B7C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C7587-9FA8-5C44-B466-9F2AF6A00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B2AD8-E9CF-4042-952C-EE4ED106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F94F4-9856-534D-9C18-765E0E70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24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13DAF-7F0F-C041-96AC-F8B174647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36A07-ACB1-6D41-8093-5D260D5C6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29A11-4829-DB4B-8E6A-129AFB1D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0B85F-CE42-D041-8419-FC29A178F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78555-8CED-914F-85ED-36F8E1E17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2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1E0DE8-2CB3-BD4A-99C8-BE7FD86E6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C9E7CF-7A71-D847-9423-725112A28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64836-72F7-9D4F-AF64-1ED57E1E1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E9050-1512-9548-88E1-81C8CD5E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A9630-1AB8-E547-BFBF-D11B62CF5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5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2EFB6-2D8E-AB4B-926A-17055233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6D19A-6D6F-104C-A54F-46006C0C4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EAA12-66AC-0A48-8715-D019C264A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C8E9F-A5E5-9247-955E-40FD51954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B2B78-FCE3-3648-887C-F7D854EA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73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0C294-9214-D84A-8712-7F25BD87A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27EE3-E112-CD4C-8175-4A67C6E1F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355AF-9EF4-444A-AD03-334C48281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182B9-BED6-4C41-9E22-662935D62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42369-40CF-064E-A2A9-77F7F3CA4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4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851B-AFA7-1346-BD40-B0309831C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85907-A762-244E-9613-0204D36B8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BF6F7-54D9-074D-A56A-FA615CD99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DBA13-E8D7-924B-9476-7DEA6AF98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BB494-7E68-8E44-A97F-1BCBDFA2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8195D-6690-754F-B44F-CBFFF0D8B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66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C469-5A53-9B42-9986-2979F1EF7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60C0D-9722-4A4B-8A8A-66E1C578E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30CC3-F648-B947-A395-0C1C6DBF1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8E137E-0485-8346-A1B7-B76560C30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8484DD-E3E4-7149-8E4A-357E493FA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A1F3F0-D87E-A244-8722-8D94F4F77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7F01E5-A547-9A4C-825E-7522B5B0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1D1AE9-BB58-B64F-92CE-D0F906AA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13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9E8A-BCFF-184D-8C58-65040CBC0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3D690-53A3-E34E-9C60-F20DC0308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A036A-F2E8-C642-8BCB-A780C56E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6E4F22-3F8B-DF4A-8305-6DA9556D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75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5860C4-D68E-AB48-A7ED-156C6A00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900A76-CB2D-DF4A-8B0C-DEC34DFB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18078-5CAC-3D46-83C8-F2B20777C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8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B2C6-B07A-684C-8742-FC33AE560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8A9B0-CC93-7F46-A750-CA7A0D242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603FB-ECBD-9747-A551-D16905007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7605F-9746-5641-91B2-E49E8FE55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77AD93-7E67-9149-B5C1-217CE5B60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BB768-A3CD-AB4D-881D-5205E99B0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14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AE016-D6C8-9F41-A3D7-36B5D1BDC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9F1711-4D6C-994F-BC34-A04F10BC21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255C8B-5F99-5948-A947-1C73CA8B5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21B86-1948-C648-9627-A0BE6120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7E027-4E31-0B44-8342-3665192B0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DC6E8-3200-6843-B8C4-D13148229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5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9E5763-F756-BA4B-99E1-3C1D7B3D7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398A7-AAE1-644E-9450-EE2F36F48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EB9C9-30E7-9846-9626-81D6EBFACD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F1B5C-475A-EF47-AC71-98213E3B9C81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3D587-494D-274E-AC00-E5A050EB4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6BF3-A429-944E-99EB-2EF2DDAAB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C1EB3-6227-514C-956E-3F43723DE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606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6BCECD-3D68-B244-B4EF-799103905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23709"/>
            <a:ext cx="10929788" cy="12296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7BD46C-0C8A-A546-9DB3-2DB05D996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n-GB" sz="4000" b="1">
                <a:solidFill>
                  <a:srgbClr val="404040"/>
                </a:solidFill>
              </a:rPr>
              <a:t>The Three Rs of Revision</a:t>
            </a:r>
          </a:p>
        </p:txBody>
      </p:sp>
    </p:spTree>
    <p:extLst>
      <p:ext uri="{BB962C8B-B14F-4D97-AF65-F5344CB8AC3E}">
        <p14:creationId xmlns:p14="http://schemas.microsoft.com/office/powerpoint/2010/main" val="14578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420D8967-C3E6-C84C-BAB9-DDA8815C0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1014"/>
            <a:ext cx="12192000" cy="491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9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1DD7FE1-1817-F540-A1E3-F1CCC1AE95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9592" y="246551"/>
            <a:ext cx="11192816" cy="6364898"/>
          </a:xfrm>
        </p:spPr>
      </p:pic>
    </p:spTree>
    <p:extLst>
      <p:ext uri="{BB962C8B-B14F-4D97-AF65-F5344CB8AC3E}">
        <p14:creationId xmlns:p14="http://schemas.microsoft.com/office/powerpoint/2010/main" val="308739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00F0DEC-0E71-B746-AF6B-47AA1B0EC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0801"/>
            <a:ext cx="12192000" cy="391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9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The Three Rs of Revision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Three Rs of Revision</dc:title>
  <dc:creator>Anthony Bennett</dc:creator>
  <cp:lastModifiedBy>Anthony Bennett</cp:lastModifiedBy>
  <cp:revision>1</cp:revision>
  <dcterms:created xsi:type="dcterms:W3CDTF">2020-01-17T16:45:26Z</dcterms:created>
  <dcterms:modified xsi:type="dcterms:W3CDTF">2020-01-17T16:45:51Z</dcterms:modified>
</cp:coreProperties>
</file>