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A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0"/>
    <p:restoredTop sz="96327"/>
  </p:normalViewPr>
  <p:slideViewPr>
    <p:cSldViewPr snapToGrid="0" snapToObjects="1">
      <p:cViewPr>
        <p:scale>
          <a:sx n="121" d="100"/>
          <a:sy n="121" d="100"/>
        </p:scale>
        <p:origin x="19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90B22-540D-3045-ADE8-9B62CBA80072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1BA27-B1CE-C44F-814E-711BD15ADA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98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5720-F512-744E-9963-E94944A13F81}" type="datetime1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04C8-EA06-0E41-8D40-68D7AC5D2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35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18968-F78B-6541-BA36-9B826813889C}" type="datetime1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04C8-EA06-0E41-8D40-68D7AC5D2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6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586D-8CB8-CF48-91DA-ECC12CFCC0EE}" type="datetime1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04C8-EA06-0E41-8D40-68D7AC5D2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61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0792" y="654903"/>
            <a:ext cx="4980186" cy="633042"/>
          </a:xfrm>
        </p:spPr>
        <p:txBody>
          <a:bodyPr anchor="t"/>
          <a:lstStyle>
            <a:lvl1pPr>
              <a:defRPr sz="4400" b="1">
                <a:solidFill>
                  <a:srgbClr val="81A032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266682"/>
            <a:ext cx="5854700" cy="7815547"/>
          </a:xfr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927750" cy="527403"/>
          </a:xfrm>
        </p:spPr>
        <p:txBody>
          <a:bodyPr/>
          <a:lstStyle/>
          <a:p>
            <a:fld id="{5F3304C8-EA06-0E41-8D40-68D7AC5D2E0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EBB20F-C8E4-BF4E-932F-541CBBC0A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541" y="9320320"/>
            <a:ext cx="2235154" cy="2495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4F4D1A-2CF1-4F4E-A00F-44E2972C3A9A}"/>
              </a:ext>
            </a:extLst>
          </p:cNvPr>
          <p:cNvSpPr txBox="1"/>
          <p:nvPr userDrawn="1"/>
        </p:nvSpPr>
        <p:spPr>
          <a:xfrm>
            <a:off x="350603" y="9308266"/>
            <a:ext cx="1895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chemeClr val="bg1">
                    <a:lumMod val="50000"/>
                  </a:schemeClr>
                </a:solidFill>
              </a:rPr>
              <a:t>www.internetgeography.net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17B468E-98CC-2F47-AEAC-1B096F4D31AE}"/>
              </a:ext>
            </a:extLst>
          </p:cNvPr>
          <p:cNvSpPr/>
          <p:nvPr userDrawn="1"/>
        </p:nvSpPr>
        <p:spPr>
          <a:xfrm>
            <a:off x="471487" y="527404"/>
            <a:ext cx="5915024" cy="8653993"/>
          </a:xfrm>
          <a:prstGeom prst="roundRect">
            <a:avLst>
              <a:gd name="adj" fmla="val 1715"/>
            </a:avLst>
          </a:prstGeom>
          <a:noFill/>
          <a:ln w="28575">
            <a:solidFill>
              <a:srgbClr val="81A03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66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06C0-B61F-E14E-BB7C-8192795818A3}" type="datetime1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04C8-EA06-0E41-8D40-68D7AC5D2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13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A8CF-ED7F-F446-B071-812BE833D619}" type="datetime1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04C8-EA06-0E41-8D40-68D7AC5D2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9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C6FE-47FF-124B-B3D7-CCA11F0AF324}" type="datetime1">
              <a:rPr lang="en-GB" smtClean="0"/>
              <a:t>23/03/2022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04C8-EA06-0E41-8D40-68D7AC5D2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2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2D2B-8F14-9248-80B0-8E3595C53B0E}" type="datetime1">
              <a:rPr lang="en-GB" smtClean="0"/>
              <a:t>23/03/2022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04C8-EA06-0E41-8D40-68D7AC5D2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12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C635-EB57-D64C-9F4E-92C5EF1E336E}" type="datetime1">
              <a:rPr lang="en-GB" smtClean="0"/>
              <a:t>23/03/2022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04C8-EA06-0E41-8D40-68D7AC5D2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6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1166-60D7-E348-A475-29EE73BAE775}" type="datetime1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04C8-EA06-0E41-8D40-68D7AC5D2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81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8A51-63CD-0645-8441-9926F9256E4C}" type="datetime1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04C8-EA06-0E41-8D40-68D7AC5D2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37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27A98-37A7-F24F-A3B7-A76239F25A3B}" type="datetime1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304C8-EA06-0E41-8D40-68D7AC5D2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C36A6-3298-3345-8B07-F5E527C9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04C8-EA06-0E41-8D40-68D7AC5D2E03}" type="slidenum">
              <a:rPr lang="en-GB" smtClean="0"/>
              <a:t>1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F8491C-5A29-7D43-A886-E04132255486}"/>
              </a:ext>
            </a:extLst>
          </p:cNvPr>
          <p:cNvSpPr/>
          <p:nvPr/>
        </p:nvSpPr>
        <p:spPr>
          <a:xfrm>
            <a:off x="313791" y="241672"/>
            <a:ext cx="708814" cy="7088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81A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E4E4B5C-2B49-1A4E-95CB-60859B91E2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483" y="356574"/>
            <a:ext cx="450305" cy="45030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99B0BF82-5656-1341-9361-68C2D335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857" y="581726"/>
            <a:ext cx="3667201" cy="450305"/>
          </a:xfrm>
        </p:spPr>
        <p:txBody>
          <a:bodyPr>
            <a:noAutofit/>
          </a:bodyPr>
          <a:lstStyle/>
          <a:p>
            <a:r>
              <a:rPr lang="en-GB" sz="3200" dirty="0"/>
              <a:t>Cornell Notes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2BB0C93-E879-3A41-9AA5-C49C9CC75B67}"/>
              </a:ext>
            </a:extLst>
          </p:cNvPr>
          <p:cNvSpPr txBox="1">
            <a:spLocks/>
          </p:cNvSpPr>
          <p:nvPr/>
        </p:nvSpPr>
        <p:spPr>
          <a:xfrm>
            <a:off x="4394561" y="500181"/>
            <a:ext cx="2342413" cy="603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81A03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Figure:	_______________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Page:	_______________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CC7601-64D2-CF47-9C09-71DC4375A69B}"/>
              </a:ext>
            </a:extLst>
          </p:cNvPr>
          <p:cNvCxnSpPr>
            <a:cxnSpLocks/>
          </p:cNvCxnSpPr>
          <p:nvPr/>
        </p:nvCxnSpPr>
        <p:spPr>
          <a:xfrm>
            <a:off x="2233534" y="1210357"/>
            <a:ext cx="0" cy="668071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04C13E-C9C9-1C4C-90EA-7E666E12F337}"/>
              </a:ext>
            </a:extLst>
          </p:cNvPr>
          <p:cNvCxnSpPr>
            <a:cxnSpLocks/>
          </p:cNvCxnSpPr>
          <p:nvPr/>
        </p:nvCxnSpPr>
        <p:spPr>
          <a:xfrm flipH="1">
            <a:off x="523875" y="7891072"/>
            <a:ext cx="580587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5CBCCA1-B5A3-A048-8F33-7FC9F536C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736" y="1376326"/>
            <a:ext cx="4381500" cy="5715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596C37-0CDA-4242-A941-3D1D7EF5F8C4}"/>
              </a:ext>
            </a:extLst>
          </p:cNvPr>
          <p:cNvCxnSpPr>
            <a:cxnSpLocks/>
          </p:cNvCxnSpPr>
          <p:nvPr/>
        </p:nvCxnSpPr>
        <p:spPr>
          <a:xfrm flipH="1">
            <a:off x="2269574" y="1844623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683C7B-49E8-EE41-9352-5BE2751E7572}"/>
              </a:ext>
            </a:extLst>
          </p:cNvPr>
          <p:cNvCxnSpPr>
            <a:cxnSpLocks/>
          </p:cNvCxnSpPr>
          <p:nvPr/>
        </p:nvCxnSpPr>
        <p:spPr>
          <a:xfrm flipH="1">
            <a:off x="2269574" y="1544113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1C970B2-FA23-5C4C-A849-0B09FA95ABA7}"/>
              </a:ext>
            </a:extLst>
          </p:cNvPr>
          <p:cNvCxnSpPr>
            <a:cxnSpLocks/>
          </p:cNvCxnSpPr>
          <p:nvPr/>
        </p:nvCxnSpPr>
        <p:spPr>
          <a:xfrm flipH="1">
            <a:off x="2269574" y="2144941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9EB641-4CBA-7047-806C-DD8969CDBDAF}"/>
              </a:ext>
            </a:extLst>
          </p:cNvPr>
          <p:cNvCxnSpPr>
            <a:cxnSpLocks/>
          </p:cNvCxnSpPr>
          <p:nvPr/>
        </p:nvCxnSpPr>
        <p:spPr>
          <a:xfrm flipH="1">
            <a:off x="2269574" y="2445451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9E1982-E4A6-C547-8DAD-3AAFDEBA29E5}"/>
              </a:ext>
            </a:extLst>
          </p:cNvPr>
          <p:cNvCxnSpPr>
            <a:cxnSpLocks/>
          </p:cNvCxnSpPr>
          <p:nvPr/>
        </p:nvCxnSpPr>
        <p:spPr>
          <a:xfrm flipH="1">
            <a:off x="2269574" y="2745769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EFE70D-B193-6341-A75B-58B13CFEEB02}"/>
              </a:ext>
            </a:extLst>
          </p:cNvPr>
          <p:cNvCxnSpPr>
            <a:cxnSpLocks/>
          </p:cNvCxnSpPr>
          <p:nvPr/>
        </p:nvCxnSpPr>
        <p:spPr>
          <a:xfrm flipH="1">
            <a:off x="2269574" y="3047850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59BFD6-0690-FA4E-85FD-661C5741B447}"/>
              </a:ext>
            </a:extLst>
          </p:cNvPr>
          <p:cNvCxnSpPr>
            <a:cxnSpLocks/>
          </p:cNvCxnSpPr>
          <p:nvPr/>
        </p:nvCxnSpPr>
        <p:spPr>
          <a:xfrm flipH="1">
            <a:off x="2269574" y="3348168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0B1E20-A32D-DB40-9324-190854B15549}"/>
              </a:ext>
            </a:extLst>
          </p:cNvPr>
          <p:cNvCxnSpPr>
            <a:cxnSpLocks/>
          </p:cNvCxnSpPr>
          <p:nvPr/>
        </p:nvCxnSpPr>
        <p:spPr>
          <a:xfrm flipH="1">
            <a:off x="2269574" y="3648678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846A899-BF5B-4648-B1B6-9EC0BCEE5D47}"/>
              </a:ext>
            </a:extLst>
          </p:cNvPr>
          <p:cNvCxnSpPr>
            <a:cxnSpLocks/>
          </p:cNvCxnSpPr>
          <p:nvPr/>
        </p:nvCxnSpPr>
        <p:spPr>
          <a:xfrm flipH="1">
            <a:off x="2269574" y="3948996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BF420C7-34FA-5E45-9977-EAC65702EECA}"/>
              </a:ext>
            </a:extLst>
          </p:cNvPr>
          <p:cNvCxnSpPr>
            <a:cxnSpLocks/>
          </p:cNvCxnSpPr>
          <p:nvPr/>
        </p:nvCxnSpPr>
        <p:spPr>
          <a:xfrm flipH="1">
            <a:off x="2269574" y="4249506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BA4BF4F-E18A-1848-B4BD-F309F8DCDD21}"/>
              </a:ext>
            </a:extLst>
          </p:cNvPr>
          <p:cNvCxnSpPr>
            <a:cxnSpLocks/>
          </p:cNvCxnSpPr>
          <p:nvPr/>
        </p:nvCxnSpPr>
        <p:spPr>
          <a:xfrm flipH="1">
            <a:off x="2269574" y="4549824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31871D1-A70F-8144-9CAB-61AD71892DDD}"/>
              </a:ext>
            </a:extLst>
          </p:cNvPr>
          <p:cNvCxnSpPr>
            <a:cxnSpLocks/>
          </p:cNvCxnSpPr>
          <p:nvPr/>
        </p:nvCxnSpPr>
        <p:spPr>
          <a:xfrm flipH="1">
            <a:off x="2269574" y="4850334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0D6C395-BEC1-4D4D-A716-6C164074967A}"/>
              </a:ext>
            </a:extLst>
          </p:cNvPr>
          <p:cNvCxnSpPr>
            <a:cxnSpLocks/>
          </p:cNvCxnSpPr>
          <p:nvPr/>
        </p:nvCxnSpPr>
        <p:spPr>
          <a:xfrm flipH="1">
            <a:off x="2269574" y="5150652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43E7698-C28C-B04A-8B14-6ED873658668}"/>
              </a:ext>
            </a:extLst>
          </p:cNvPr>
          <p:cNvCxnSpPr>
            <a:cxnSpLocks/>
          </p:cNvCxnSpPr>
          <p:nvPr/>
        </p:nvCxnSpPr>
        <p:spPr>
          <a:xfrm flipH="1">
            <a:off x="2269574" y="5452733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E156BAA-696D-3A4D-86FD-4995A55B8E78}"/>
              </a:ext>
            </a:extLst>
          </p:cNvPr>
          <p:cNvCxnSpPr>
            <a:cxnSpLocks/>
          </p:cNvCxnSpPr>
          <p:nvPr/>
        </p:nvCxnSpPr>
        <p:spPr>
          <a:xfrm flipH="1">
            <a:off x="2269574" y="5753051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45D1D00-3CB4-F945-A3E7-39D98FE70F66}"/>
              </a:ext>
            </a:extLst>
          </p:cNvPr>
          <p:cNvCxnSpPr>
            <a:cxnSpLocks/>
          </p:cNvCxnSpPr>
          <p:nvPr/>
        </p:nvCxnSpPr>
        <p:spPr>
          <a:xfrm flipH="1">
            <a:off x="2269574" y="6053561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1287C2E-0D65-7847-8300-507C8DA67D86}"/>
              </a:ext>
            </a:extLst>
          </p:cNvPr>
          <p:cNvCxnSpPr>
            <a:cxnSpLocks/>
          </p:cNvCxnSpPr>
          <p:nvPr/>
        </p:nvCxnSpPr>
        <p:spPr>
          <a:xfrm flipH="1">
            <a:off x="2269574" y="6353879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4DA13D7-D6F8-F648-B526-382A48AE507D}"/>
              </a:ext>
            </a:extLst>
          </p:cNvPr>
          <p:cNvCxnSpPr>
            <a:cxnSpLocks/>
          </p:cNvCxnSpPr>
          <p:nvPr/>
        </p:nvCxnSpPr>
        <p:spPr>
          <a:xfrm flipH="1">
            <a:off x="2269574" y="6655960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1BFFAAB-1B51-6A4C-8052-5BD56A536284}"/>
              </a:ext>
            </a:extLst>
          </p:cNvPr>
          <p:cNvCxnSpPr>
            <a:cxnSpLocks/>
          </p:cNvCxnSpPr>
          <p:nvPr/>
        </p:nvCxnSpPr>
        <p:spPr>
          <a:xfrm flipH="1">
            <a:off x="2269574" y="6956278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BD26C12-BBD3-0F4E-BB32-D3C7E221541D}"/>
              </a:ext>
            </a:extLst>
          </p:cNvPr>
          <p:cNvCxnSpPr>
            <a:cxnSpLocks/>
          </p:cNvCxnSpPr>
          <p:nvPr/>
        </p:nvCxnSpPr>
        <p:spPr>
          <a:xfrm flipH="1">
            <a:off x="2269574" y="7256788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934E4BB-8573-4F46-B757-89D1F144B050}"/>
              </a:ext>
            </a:extLst>
          </p:cNvPr>
          <p:cNvCxnSpPr>
            <a:cxnSpLocks/>
          </p:cNvCxnSpPr>
          <p:nvPr/>
        </p:nvCxnSpPr>
        <p:spPr>
          <a:xfrm flipH="1">
            <a:off x="2269574" y="7557106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24B4883-947F-3B46-B0D4-CAC50BBDB737}"/>
              </a:ext>
            </a:extLst>
          </p:cNvPr>
          <p:cNvSpPr txBox="1"/>
          <p:nvPr/>
        </p:nvSpPr>
        <p:spPr>
          <a:xfrm>
            <a:off x="1135117" y="8191389"/>
            <a:ext cx="4636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Brief summary highlighting the main points in the notes on this page.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C890C2-3BB5-7548-9DD1-A760420B8367}"/>
              </a:ext>
            </a:extLst>
          </p:cNvPr>
          <p:cNvSpPr txBox="1"/>
          <p:nvPr/>
        </p:nvSpPr>
        <p:spPr>
          <a:xfrm>
            <a:off x="445483" y="1210130"/>
            <a:ext cx="16776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Cues</a:t>
            </a:r>
          </a:p>
          <a:p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Questions you have about the information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Vocabulary and definitions 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Anticipated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exam questions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CC6A06-ED36-AE46-90DB-263EFC5B525B}"/>
              </a:ext>
            </a:extLst>
          </p:cNvPr>
          <p:cNvSpPr txBox="1"/>
          <p:nvPr/>
        </p:nvSpPr>
        <p:spPr>
          <a:xfrm>
            <a:off x="3332391" y="1237536"/>
            <a:ext cx="243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17E646F-9A25-7B4A-AA91-B0242A770821}"/>
              </a:ext>
            </a:extLst>
          </p:cNvPr>
          <p:cNvSpPr/>
          <p:nvPr/>
        </p:nvSpPr>
        <p:spPr>
          <a:xfrm>
            <a:off x="3307974" y="1592674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Main points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C770550-F00A-8044-B4FF-7723BCC64C90}"/>
              </a:ext>
            </a:extLst>
          </p:cNvPr>
          <p:cNvSpPr/>
          <p:nvPr/>
        </p:nvSpPr>
        <p:spPr>
          <a:xfrm>
            <a:off x="3313768" y="1888589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Bullet points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49C1A5A-95A8-9F45-A85E-037A694CAC15}"/>
              </a:ext>
            </a:extLst>
          </p:cNvPr>
          <p:cNvSpPr/>
          <p:nvPr/>
        </p:nvSpPr>
        <p:spPr>
          <a:xfrm>
            <a:off x="3315086" y="2191996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Diagrams/charts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F8EE839-8CA2-194C-9608-01BDC6163019}"/>
              </a:ext>
            </a:extLst>
          </p:cNvPr>
          <p:cNvSpPr/>
          <p:nvPr/>
        </p:nvSpPr>
        <p:spPr>
          <a:xfrm>
            <a:off x="3315086" y="2486460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Abbreviate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25214E1-6672-A44D-B6FB-A78D98E66366}"/>
              </a:ext>
            </a:extLst>
          </p:cNvPr>
          <p:cNvSpPr/>
          <p:nvPr/>
        </p:nvSpPr>
        <p:spPr>
          <a:xfrm>
            <a:off x="3307974" y="2800089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Paraphrase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451DFF7-6E0E-ED4C-B380-AD45C9B2AD54}"/>
              </a:ext>
            </a:extLst>
          </p:cNvPr>
          <p:cNvSpPr/>
          <p:nvPr/>
        </p:nvSpPr>
        <p:spPr>
          <a:xfrm>
            <a:off x="3307974" y="3096317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B910999-C31D-9347-94FE-6CE944A7830A}"/>
              </a:ext>
            </a:extLst>
          </p:cNvPr>
          <p:cNvSpPr/>
          <p:nvPr/>
        </p:nvSpPr>
        <p:spPr>
          <a:xfrm>
            <a:off x="3293982" y="3396633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Leave space between sections</a:t>
            </a:r>
          </a:p>
        </p:txBody>
      </p:sp>
    </p:spTree>
    <p:extLst>
      <p:ext uri="{BB962C8B-B14F-4D97-AF65-F5344CB8AC3E}">
        <p14:creationId xmlns:p14="http://schemas.microsoft.com/office/powerpoint/2010/main" val="181600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C36A6-3298-3345-8B07-F5E527C9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04C8-EA06-0E41-8D40-68D7AC5D2E03}" type="slidenum">
              <a:rPr lang="en-GB" smtClean="0"/>
              <a:t>2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F8491C-5A29-7D43-A886-E04132255486}"/>
              </a:ext>
            </a:extLst>
          </p:cNvPr>
          <p:cNvSpPr/>
          <p:nvPr/>
        </p:nvSpPr>
        <p:spPr>
          <a:xfrm>
            <a:off x="313791" y="241672"/>
            <a:ext cx="708814" cy="7088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81A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E4E4B5C-2B49-1A4E-95CB-60859B91E2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483" y="356574"/>
            <a:ext cx="450305" cy="45030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99B0BF82-5656-1341-9361-68C2D335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857" y="581726"/>
            <a:ext cx="3667201" cy="450305"/>
          </a:xfrm>
        </p:spPr>
        <p:txBody>
          <a:bodyPr>
            <a:noAutofit/>
          </a:bodyPr>
          <a:lstStyle/>
          <a:p>
            <a:r>
              <a:rPr lang="en-GB" sz="3200" dirty="0"/>
              <a:t>Cornell Notes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2BB0C93-E879-3A41-9AA5-C49C9CC75B67}"/>
              </a:ext>
            </a:extLst>
          </p:cNvPr>
          <p:cNvSpPr txBox="1">
            <a:spLocks/>
          </p:cNvSpPr>
          <p:nvPr/>
        </p:nvSpPr>
        <p:spPr>
          <a:xfrm>
            <a:off x="4394561" y="500181"/>
            <a:ext cx="2342413" cy="603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81A03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Figure:	_______________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Page:	_______________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CC7601-64D2-CF47-9C09-71DC4375A69B}"/>
              </a:ext>
            </a:extLst>
          </p:cNvPr>
          <p:cNvCxnSpPr>
            <a:cxnSpLocks/>
          </p:cNvCxnSpPr>
          <p:nvPr/>
        </p:nvCxnSpPr>
        <p:spPr>
          <a:xfrm>
            <a:off x="2233534" y="1210357"/>
            <a:ext cx="0" cy="668071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04C13E-C9C9-1C4C-90EA-7E666E12F337}"/>
              </a:ext>
            </a:extLst>
          </p:cNvPr>
          <p:cNvCxnSpPr>
            <a:cxnSpLocks/>
          </p:cNvCxnSpPr>
          <p:nvPr/>
        </p:nvCxnSpPr>
        <p:spPr>
          <a:xfrm flipH="1">
            <a:off x="523875" y="7891072"/>
            <a:ext cx="580587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596C37-0CDA-4242-A941-3D1D7EF5F8C4}"/>
              </a:ext>
            </a:extLst>
          </p:cNvPr>
          <p:cNvCxnSpPr>
            <a:cxnSpLocks/>
          </p:cNvCxnSpPr>
          <p:nvPr/>
        </p:nvCxnSpPr>
        <p:spPr>
          <a:xfrm flipH="1">
            <a:off x="2269574" y="1844623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683C7B-49E8-EE41-9352-5BE2751E7572}"/>
              </a:ext>
            </a:extLst>
          </p:cNvPr>
          <p:cNvCxnSpPr>
            <a:cxnSpLocks/>
          </p:cNvCxnSpPr>
          <p:nvPr/>
        </p:nvCxnSpPr>
        <p:spPr>
          <a:xfrm flipH="1">
            <a:off x="2269574" y="1544113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1C970B2-FA23-5C4C-A849-0B09FA95ABA7}"/>
              </a:ext>
            </a:extLst>
          </p:cNvPr>
          <p:cNvCxnSpPr>
            <a:cxnSpLocks/>
          </p:cNvCxnSpPr>
          <p:nvPr/>
        </p:nvCxnSpPr>
        <p:spPr>
          <a:xfrm flipH="1">
            <a:off x="2269574" y="2144941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9EB641-4CBA-7047-806C-DD8969CDBDAF}"/>
              </a:ext>
            </a:extLst>
          </p:cNvPr>
          <p:cNvCxnSpPr>
            <a:cxnSpLocks/>
          </p:cNvCxnSpPr>
          <p:nvPr/>
        </p:nvCxnSpPr>
        <p:spPr>
          <a:xfrm flipH="1">
            <a:off x="2269574" y="2445451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9E1982-E4A6-C547-8DAD-3AAFDEBA29E5}"/>
              </a:ext>
            </a:extLst>
          </p:cNvPr>
          <p:cNvCxnSpPr>
            <a:cxnSpLocks/>
          </p:cNvCxnSpPr>
          <p:nvPr/>
        </p:nvCxnSpPr>
        <p:spPr>
          <a:xfrm flipH="1">
            <a:off x="2269574" y="2745769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EFE70D-B193-6341-A75B-58B13CFEEB02}"/>
              </a:ext>
            </a:extLst>
          </p:cNvPr>
          <p:cNvCxnSpPr>
            <a:cxnSpLocks/>
          </p:cNvCxnSpPr>
          <p:nvPr/>
        </p:nvCxnSpPr>
        <p:spPr>
          <a:xfrm flipH="1">
            <a:off x="2269574" y="3047850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59BFD6-0690-FA4E-85FD-661C5741B447}"/>
              </a:ext>
            </a:extLst>
          </p:cNvPr>
          <p:cNvCxnSpPr>
            <a:cxnSpLocks/>
          </p:cNvCxnSpPr>
          <p:nvPr/>
        </p:nvCxnSpPr>
        <p:spPr>
          <a:xfrm flipH="1">
            <a:off x="2269574" y="3348168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0B1E20-A32D-DB40-9324-190854B15549}"/>
              </a:ext>
            </a:extLst>
          </p:cNvPr>
          <p:cNvCxnSpPr>
            <a:cxnSpLocks/>
          </p:cNvCxnSpPr>
          <p:nvPr/>
        </p:nvCxnSpPr>
        <p:spPr>
          <a:xfrm flipH="1">
            <a:off x="2269574" y="3648678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846A899-BF5B-4648-B1B6-9EC0BCEE5D47}"/>
              </a:ext>
            </a:extLst>
          </p:cNvPr>
          <p:cNvCxnSpPr>
            <a:cxnSpLocks/>
          </p:cNvCxnSpPr>
          <p:nvPr/>
        </p:nvCxnSpPr>
        <p:spPr>
          <a:xfrm flipH="1">
            <a:off x="2269574" y="3948996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BF420C7-34FA-5E45-9977-EAC65702EECA}"/>
              </a:ext>
            </a:extLst>
          </p:cNvPr>
          <p:cNvCxnSpPr>
            <a:cxnSpLocks/>
          </p:cNvCxnSpPr>
          <p:nvPr/>
        </p:nvCxnSpPr>
        <p:spPr>
          <a:xfrm flipH="1">
            <a:off x="2269574" y="4249506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BA4BF4F-E18A-1848-B4BD-F309F8DCDD21}"/>
              </a:ext>
            </a:extLst>
          </p:cNvPr>
          <p:cNvCxnSpPr>
            <a:cxnSpLocks/>
          </p:cNvCxnSpPr>
          <p:nvPr/>
        </p:nvCxnSpPr>
        <p:spPr>
          <a:xfrm flipH="1">
            <a:off x="2269574" y="4549824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31871D1-A70F-8144-9CAB-61AD71892DDD}"/>
              </a:ext>
            </a:extLst>
          </p:cNvPr>
          <p:cNvCxnSpPr>
            <a:cxnSpLocks/>
          </p:cNvCxnSpPr>
          <p:nvPr/>
        </p:nvCxnSpPr>
        <p:spPr>
          <a:xfrm flipH="1">
            <a:off x="2269574" y="4850334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0D6C395-BEC1-4D4D-A716-6C164074967A}"/>
              </a:ext>
            </a:extLst>
          </p:cNvPr>
          <p:cNvCxnSpPr>
            <a:cxnSpLocks/>
          </p:cNvCxnSpPr>
          <p:nvPr/>
        </p:nvCxnSpPr>
        <p:spPr>
          <a:xfrm flipH="1">
            <a:off x="2269574" y="5150652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43E7698-C28C-B04A-8B14-6ED873658668}"/>
              </a:ext>
            </a:extLst>
          </p:cNvPr>
          <p:cNvCxnSpPr>
            <a:cxnSpLocks/>
          </p:cNvCxnSpPr>
          <p:nvPr/>
        </p:nvCxnSpPr>
        <p:spPr>
          <a:xfrm flipH="1">
            <a:off x="2269574" y="5452733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E156BAA-696D-3A4D-86FD-4995A55B8E78}"/>
              </a:ext>
            </a:extLst>
          </p:cNvPr>
          <p:cNvCxnSpPr>
            <a:cxnSpLocks/>
          </p:cNvCxnSpPr>
          <p:nvPr/>
        </p:nvCxnSpPr>
        <p:spPr>
          <a:xfrm flipH="1">
            <a:off x="2269574" y="5753051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45D1D00-3CB4-F945-A3E7-39D98FE70F66}"/>
              </a:ext>
            </a:extLst>
          </p:cNvPr>
          <p:cNvCxnSpPr>
            <a:cxnSpLocks/>
          </p:cNvCxnSpPr>
          <p:nvPr/>
        </p:nvCxnSpPr>
        <p:spPr>
          <a:xfrm flipH="1">
            <a:off x="2269574" y="6053561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1287C2E-0D65-7847-8300-507C8DA67D86}"/>
              </a:ext>
            </a:extLst>
          </p:cNvPr>
          <p:cNvCxnSpPr>
            <a:cxnSpLocks/>
          </p:cNvCxnSpPr>
          <p:nvPr/>
        </p:nvCxnSpPr>
        <p:spPr>
          <a:xfrm flipH="1">
            <a:off x="2269574" y="6353879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4DA13D7-D6F8-F648-B526-382A48AE507D}"/>
              </a:ext>
            </a:extLst>
          </p:cNvPr>
          <p:cNvCxnSpPr>
            <a:cxnSpLocks/>
          </p:cNvCxnSpPr>
          <p:nvPr/>
        </p:nvCxnSpPr>
        <p:spPr>
          <a:xfrm flipH="1">
            <a:off x="2269574" y="6655960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1BFFAAB-1B51-6A4C-8052-5BD56A536284}"/>
              </a:ext>
            </a:extLst>
          </p:cNvPr>
          <p:cNvCxnSpPr>
            <a:cxnSpLocks/>
          </p:cNvCxnSpPr>
          <p:nvPr/>
        </p:nvCxnSpPr>
        <p:spPr>
          <a:xfrm flipH="1">
            <a:off x="2269574" y="6956278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BD26C12-BBD3-0F4E-BB32-D3C7E221541D}"/>
              </a:ext>
            </a:extLst>
          </p:cNvPr>
          <p:cNvCxnSpPr>
            <a:cxnSpLocks/>
          </p:cNvCxnSpPr>
          <p:nvPr/>
        </p:nvCxnSpPr>
        <p:spPr>
          <a:xfrm flipH="1">
            <a:off x="2269574" y="7256788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934E4BB-8573-4F46-B757-89D1F144B050}"/>
              </a:ext>
            </a:extLst>
          </p:cNvPr>
          <p:cNvCxnSpPr>
            <a:cxnSpLocks/>
          </p:cNvCxnSpPr>
          <p:nvPr/>
        </p:nvCxnSpPr>
        <p:spPr>
          <a:xfrm flipH="1">
            <a:off x="2269574" y="7557106"/>
            <a:ext cx="406017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225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C805A35-D699-E640-B851-B959EFCECEDE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6805</TotalTime>
  <Words>64</Words>
  <Application>Microsoft Macintosh PowerPoint</Application>
  <PresentationFormat>A4 Paper (210x297 mm)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 Light</vt:lpstr>
      <vt:lpstr>Calibri</vt:lpstr>
      <vt:lpstr>Arial</vt:lpstr>
      <vt:lpstr>Office Theme</vt:lpstr>
      <vt:lpstr>Cornell Notes</vt:lpstr>
      <vt:lpstr>Cornell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Bennett</dc:creator>
  <cp:lastModifiedBy>Anthony Bennett</cp:lastModifiedBy>
  <cp:revision>77</cp:revision>
  <cp:lastPrinted>2022-03-23T10:56:17Z</cp:lastPrinted>
  <dcterms:created xsi:type="dcterms:W3CDTF">2022-01-06T11:44:08Z</dcterms:created>
  <dcterms:modified xsi:type="dcterms:W3CDTF">2022-03-23T11:07:19Z</dcterms:modified>
</cp:coreProperties>
</file>