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87" d="100"/>
          <a:sy n="87" d="100"/>
        </p:scale>
        <p:origin x="160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2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5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7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9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0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2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6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2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C331-C364-AD41-AD60-E3E7DDE743D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93AF-C05A-7544-B67F-FD265E1C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een, indoor&#10;&#10;Description automatically generated">
            <a:extLst>
              <a:ext uri="{FF2B5EF4-FFF2-40B4-BE49-F238E27FC236}">
                <a16:creationId xmlns:a16="http://schemas.microsoft.com/office/drawing/2014/main" id="{B5E7DBA5-7E8D-062A-8391-9DF5F79B9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99" y="246579"/>
            <a:ext cx="7470760" cy="5188450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 descr="A picture containing green, plant&#10;&#10;Description automatically generated">
            <a:extLst>
              <a:ext uri="{FF2B5EF4-FFF2-40B4-BE49-F238E27FC236}">
                <a16:creationId xmlns:a16="http://schemas.microsoft.com/office/drawing/2014/main" id="{A6AB0F59-2580-557B-F70C-45B366DD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0" t="7684" r="41426" b="43471"/>
          <a:stretch/>
        </p:blipFill>
        <p:spPr>
          <a:xfrm>
            <a:off x="231442" y="3316695"/>
            <a:ext cx="3117934" cy="32947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35F758-9185-CC79-E5D5-CAE3C58A9E6D}"/>
              </a:ext>
            </a:extLst>
          </p:cNvPr>
          <p:cNvSpPr/>
          <p:nvPr/>
        </p:nvSpPr>
        <p:spPr>
          <a:xfrm>
            <a:off x="1640975" y="863028"/>
            <a:ext cx="760287" cy="832207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E79571-569B-C48B-5682-3A8FD26078A7}"/>
              </a:ext>
            </a:extLst>
          </p:cNvPr>
          <p:cNvSpPr/>
          <p:nvPr/>
        </p:nvSpPr>
        <p:spPr>
          <a:xfrm>
            <a:off x="1937663" y="4765351"/>
            <a:ext cx="308225" cy="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71A3C7-B200-0C01-537F-AF896F497795}"/>
              </a:ext>
            </a:extLst>
          </p:cNvPr>
          <p:cNvSpPr/>
          <p:nvPr/>
        </p:nvSpPr>
        <p:spPr>
          <a:xfrm>
            <a:off x="2021118" y="5126804"/>
            <a:ext cx="308225" cy="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FFA0A9-172F-F769-E94B-E398591194CE}"/>
              </a:ext>
            </a:extLst>
          </p:cNvPr>
          <p:cNvSpPr/>
          <p:nvPr/>
        </p:nvSpPr>
        <p:spPr>
          <a:xfrm>
            <a:off x="2091775" y="5488257"/>
            <a:ext cx="308225" cy="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8B9310-11E3-15C8-545B-30543A4BBD6B}"/>
              </a:ext>
            </a:extLst>
          </p:cNvPr>
          <p:cNvSpPr txBox="1"/>
          <p:nvPr/>
        </p:nvSpPr>
        <p:spPr>
          <a:xfrm>
            <a:off x="1509908" y="4657853"/>
            <a:ext cx="44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60411-97C0-33DB-E0D0-088BF1AC4AC8}"/>
              </a:ext>
            </a:extLst>
          </p:cNvPr>
          <p:cNvSpPr txBox="1"/>
          <p:nvPr/>
        </p:nvSpPr>
        <p:spPr>
          <a:xfrm>
            <a:off x="1614619" y="5011573"/>
            <a:ext cx="44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19DDBE-F377-568F-CCBA-6A7AB0766C1C}"/>
              </a:ext>
            </a:extLst>
          </p:cNvPr>
          <p:cNvSpPr txBox="1"/>
          <p:nvPr/>
        </p:nvSpPr>
        <p:spPr>
          <a:xfrm>
            <a:off x="1731458" y="5380759"/>
            <a:ext cx="44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70A2708-6C8C-19FA-CFE6-6FDCD3FB7324}"/>
              </a:ext>
            </a:extLst>
          </p:cNvPr>
          <p:cNvSpPr/>
          <p:nvPr/>
        </p:nvSpPr>
        <p:spPr>
          <a:xfrm>
            <a:off x="3349376" y="259174"/>
            <a:ext cx="2122276" cy="83220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Direction of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17BF5-20BF-D14B-3D77-7FA92D58B296}"/>
              </a:ext>
            </a:extLst>
          </p:cNvPr>
          <p:cNvSpPr txBox="1"/>
          <p:nvPr/>
        </p:nvSpPr>
        <p:spPr>
          <a:xfrm>
            <a:off x="1614619" y="1679847"/>
            <a:ext cx="185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start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15B91E-E6DF-8DE1-CB80-C67DD8C63B6F}"/>
              </a:ext>
            </a:extLst>
          </p:cNvPr>
          <p:cNvCxnSpPr/>
          <p:nvPr/>
        </p:nvCxnSpPr>
        <p:spPr>
          <a:xfrm flipH="1" flipV="1">
            <a:off x="7860891" y="2330246"/>
            <a:ext cx="530941" cy="3687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B697B2-A6EF-9A9B-441D-D0391E5FF2AC}"/>
              </a:ext>
            </a:extLst>
          </p:cNvPr>
          <p:cNvSpPr txBox="1"/>
          <p:nvPr/>
        </p:nvSpPr>
        <p:spPr>
          <a:xfrm>
            <a:off x="6773862" y="1941457"/>
            <a:ext cx="185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finish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48EC6B-1C65-2DC7-7CE6-5C9F7FF5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912" y="6292645"/>
            <a:ext cx="3026534" cy="3379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EC1493-C414-921D-A4BF-A2CC80D00FE9}"/>
              </a:ext>
            </a:extLst>
          </p:cNvPr>
          <p:cNvSpPr txBox="1"/>
          <p:nvPr/>
        </p:nvSpPr>
        <p:spPr>
          <a:xfrm>
            <a:off x="3451874" y="5531430"/>
            <a:ext cx="556729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900" b="1" dirty="0">
                <a:solidFill>
                  <a:schemeClr val="bg1"/>
                </a:solidFill>
              </a:rPr>
              <a:t>Who will win Pooh sticks?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04D24-3DD3-581D-C757-D06D2F6977BC}"/>
              </a:ext>
            </a:extLst>
          </p:cNvPr>
          <p:cNvSpPr txBox="1"/>
          <p:nvPr/>
        </p:nvSpPr>
        <p:spPr>
          <a:xfrm>
            <a:off x="317881" y="3337077"/>
            <a:ext cx="185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29F23B-0F61-9905-6762-3788537FD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6440" y="3117178"/>
            <a:ext cx="3349376" cy="20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15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Bennett</dc:creator>
  <cp:lastModifiedBy>Anthony Bennett</cp:lastModifiedBy>
  <cp:revision>1</cp:revision>
  <dcterms:created xsi:type="dcterms:W3CDTF">2022-06-09T09:55:38Z</dcterms:created>
  <dcterms:modified xsi:type="dcterms:W3CDTF">2022-06-09T10:20:28Z</dcterms:modified>
</cp:coreProperties>
</file>