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313" r:id="rId6"/>
    <p:sldId id="312" r:id="rId7"/>
    <p:sldId id="307" r:id="rId8"/>
    <p:sldId id="308" r:id="rId9"/>
    <p:sldId id="310" r:id="rId10"/>
    <p:sldId id="314" r:id="rId11"/>
    <p:sldId id="324" r:id="rId12"/>
    <p:sldId id="322" r:id="rId13"/>
    <p:sldId id="315" r:id="rId14"/>
    <p:sldId id="309" r:id="rId15"/>
    <p:sldId id="323" r:id="rId16"/>
    <p:sldId id="317" r:id="rId17"/>
    <p:sldId id="318" r:id="rId18"/>
    <p:sldId id="319" r:id="rId19"/>
    <p:sldId id="320" r:id="rId20"/>
    <p:sldId id="325" r:id="rId21"/>
    <p:sldId id="326" r:id="rId22"/>
    <p:sldId id="3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Vernon Staff 8914404" userId="82658d23-deb6-4432-a938-1b99daad7fcb" providerId="ADAL" clId="{F7617EBA-21DA-4827-9FE1-B4B3C2764B23}"/>
    <pc:docChg chg="custSel addSld delSld modSld">
      <pc:chgData name="E Vernon Staff 8914404" userId="82658d23-deb6-4432-a938-1b99daad7fcb" providerId="ADAL" clId="{F7617EBA-21DA-4827-9FE1-B4B3C2764B23}" dt="2022-07-18T20:43:12.448" v="398" actId="1076"/>
      <pc:docMkLst>
        <pc:docMk/>
      </pc:docMkLst>
      <pc:sldChg chg="modSp del">
        <pc:chgData name="E Vernon Staff 8914404" userId="82658d23-deb6-4432-a938-1b99daad7fcb" providerId="ADAL" clId="{F7617EBA-21DA-4827-9FE1-B4B3C2764B23}" dt="2022-07-18T20:31:39.198" v="372" actId="2696"/>
        <pc:sldMkLst>
          <pc:docMk/>
          <pc:sldMk cId="2699421067" sldId="256"/>
        </pc:sldMkLst>
        <pc:spChg chg="mod">
          <ac:chgData name="E Vernon Staff 8914404" userId="82658d23-deb6-4432-a938-1b99daad7fcb" providerId="ADAL" clId="{F7617EBA-21DA-4827-9FE1-B4B3C2764B23}" dt="2022-07-18T20:16:17.183" v="14" actId="20577"/>
          <ac:spMkLst>
            <pc:docMk/>
            <pc:sldMk cId="2699421067" sldId="256"/>
            <ac:spMk id="2" creationId="{57A4DD25-441F-447E-9890-BD847FAF5639}"/>
          </ac:spMkLst>
        </pc:spChg>
        <pc:spChg chg="mod">
          <ac:chgData name="E Vernon Staff 8914404" userId="82658d23-deb6-4432-a938-1b99daad7fcb" providerId="ADAL" clId="{F7617EBA-21DA-4827-9FE1-B4B3C2764B23}" dt="2022-07-18T20:19:19.853" v="191" actId="20577"/>
          <ac:spMkLst>
            <pc:docMk/>
            <pc:sldMk cId="2699421067" sldId="256"/>
            <ac:spMk id="4" creationId="{6081278B-1E32-40BD-AAFC-CFA00D734C2B}"/>
          </ac:spMkLst>
        </pc:spChg>
      </pc:sldChg>
      <pc:sldChg chg="del">
        <pc:chgData name="E Vernon Staff 8914404" userId="82658d23-deb6-4432-a938-1b99daad7fcb" providerId="ADAL" clId="{F7617EBA-21DA-4827-9FE1-B4B3C2764B23}" dt="2022-07-18T20:18:26.641" v="126" actId="2696"/>
        <pc:sldMkLst>
          <pc:docMk/>
          <pc:sldMk cId="1291157856" sldId="305"/>
        </pc:sldMkLst>
      </pc:sldChg>
      <pc:sldChg chg="addSp delSp modSp">
        <pc:chgData name="E Vernon Staff 8914404" userId="82658d23-deb6-4432-a938-1b99daad7fcb" providerId="ADAL" clId="{F7617EBA-21DA-4827-9FE1-B4B3C2764B23}" dt="2022-07-18T20:36:00.746" v="377" actId="1076"/>
        <pc:sldMkLst>
          <pc:docMk/>
          <pc:sldMk cId="2759273533" sldId="306"/>
        </pc:sldMkLst>
        <pc:spChg chg="del">
          <ac:chgData name="E Vernon Staff 8914404" userId="82658d23-deb6-4432-a938-1b99daad7fcb" providerId="ADAL" clId="{F7617EBA-21DA-4827-9FE1-B4B3C2764B23}" dt="2022-07-18T20:31:30.088" v="371" actId="478"/>
          <ac:spMkLst>
            <pc:docMk/>
            <pc:sldMk cId="2759273533" sldId="306"/>
            <ac:spMk id="3" creationId="{46D7D9AB-7F03-42B0-B70C-7030F4833EFC}"/>
          </ac:spMkLst>
        </pc:spChg>
        <pc:spChg chg="del">
          <ac:chgData name="E Vernon Staff 8914404" userId="82658d23-deb6-4432-a938-1b99daad7fcb" providerId="ADAL" clId="{F7617EBA-21DA-4827-9FE1-B4B3C2764B23}" dt="2022-07-18T20:26:09.487" v="334" actId="478"/>
          <ac:spMkLst>
            <pc:docMk/>
            <pc:sldMk cId="2759273533" sldId="306"/>
            <ac:spMk id="19" creationId="{8A4100BE-9E46-4926-9684-4D3D15D4EEA7}"/>
          </ac:spMkLst>
        </pc:spChg>
        <pc:spChg chg="del">
          <ac:chgData name="E Vernon Staff 8914404" userId="82658d23-deb6-4432-a938-1b99daad7fcb" providerId="ADAL" clId="{F7617EBA-21DA-4827-9FE1-B4B3C2764B23}" dt="2022-07-18T20:26:09.487" v="334" actId="478"/>
          <ac:spMkLst>
            <pc:docMk/>
            <pc:sldMk cId="2759273533" sldId="306"/>
            <ac:spMk id="132" creationId="{9F6A8360-F54B-4D34-BFDA-69E41E26E439}"/>
          </ac:spMkLst>
        </pc:spChg>
        <pc:spChg chg="mod">
          <ac:chgData name="E Vernon Staff 8914404" userId="82658d23-deb6-4432-a938-1b99daad7fcb" providerId="ADAL" clId="{F7617EBA-21DA-4827-9FE1-B4B3C2764B23}" dt="2022-07-18T20:36:00.746" v="377" actId="1076"/>
          <ac:spMkLst>
            <pc:docMk/>
            <pc:sldMk cId="2759273533" sldId="306"/>
            <ac:spMk id="145" creationId="{ECCD5888-93F3-4E31-BC2D-4270D9B15E33}"/>
          </ac:spMkLst>
        </pc:spChg>
        <pc:spChg chg="mod">
          <ac:chgData name="E Vernon Staff 8914404" userId="82658d23-deb6-4432-a938-1b99daad7fcb" providerId="ADAL" clId="{F7617EBA-21DA-4827-9FE1-B4B3C2764B23}" dt="2022-07-18T20:36:00.746" v="377" actId="1076"/>
          <ac:spMkLst>
            <pc:docMk/>
            <pc:sldMk cId="2759273533" sldId="306"/>
            <ac:spMk id="146" creationId="{3AF1F0C2-C475-47EC-A901-DC69B0A01C0B}"/>
          </ac:spMkLst>
        </pc:spChg>
        <pc:grpChg chg="del">
          <ac:chgData name="E Vernon Staff 8914404" userId="82658d23-deb6-4432-a938-1b99daad7fcb" providerId="ADAL" clId="{F7617EBA-21DA-4827-9FE1-B4B3C2764B23}" dt="2022-07-18T20:26:09.487" v="334" actId="478"/>
          <ac:grpSpMkLst>
            <pc:docMk/>
            <pc:sldMk cId="2759273533" sldId="306"/>
            <ac:grpSpMk id="10" creationId="{DFEB01DE-951F-4261-9106-B3393B645CD8}"/>
          </ac:grpSpMkLst>
        </pc:grpChg>
        <pc:grpChg chg="add del">
          <ac:chgData name="E Vernon Staff 8914404" userId="82658d23-deb6-4432-a938-1b99daad7fcb" providerId="ADAL" clId="{F7617EBA-21DA-4827-9FE1-B4B3C2764B23}" dt="2022-07-18T20:35:44.580" v="374"/>
          <ac:grpSpMkLst>
            <pc:docMk/>
            <pc:sldMk cId="2759273533" sldId="306"/>
            <ac:grpSpMk id="133" creationId="{FC0A14D7-D187-4638-B139-7E1B677646BA}"/>
          </ac:grpSpMkLst>
        </pc:grpChg>
        <pc:picChg chg="add mod">
          <ac:chgData name="E Vernon Staff 8914404" userId="82658d23-deb6-4432-a938-1b99daad7fcb" providerId="ADAL" clId="{F7617EBA-21DA-4827-9FE1-B4B3C2764B23}" dt="2022-07-18T20:35:53.874" v="376" actId="1076"/>
          <ac:picMkLst>
            <pc:docMk/>
            <pc:sldMk cId="2759273533" sldId="306"/>
            <ac:picMk id="2" creationId="{D2D612F0-9BA5-4633-8B7B-754500ED9E36}"/>
          </ac:picMkLst>
        </pc:picChg>
      </pc:sldChg>
      <pc:sldChg chg="addSp delSp modSp">
        <pc:chgData name="E Vernon Staff 8914404" userId="82658d23-deb6-4432-a938-1b99daad7fcb" providerId="ADAL" clId="{F7617EBA-21DA-4827-9FE1-B4B3C2764B23}" dt="2022-07-18T20:43:12.448" v="398" actId="1076"/>
        <pc:sldMkLst>
          <pc:docMk/>
          <pc:sldMk cId="1814336220" sldId="309"/>
        </pc:sldMkLst>
        <pc:picChg chg="del">
          <ac:chgData name="E Vernon Staff 8914404" userId="82658d23-deb6-4432-a938-1b99daad7fcb" providerId="ADAL" clId="{F7617EBA-21DA-4827-9FE1-B4B3C2764B23}" dt="2022-07-18T20:42:21.176" v="390" actId="478"/>
          <ac:picMkLst>
            <pc:docMk/>
            <pc:sldMk cId="1814336220" sldId="309"/>
            <ac:picMk id="2" creationId="{F03EEA01-B792-415D-976A-7595484541A9}"/>
          </ac:picMkLst>
        </pc:picChg>
        <pc:picChg chg="add mod modCrop">
          <ac:chgData name="E Vernon Staff 8914404" userId="82658d23-deb6-4432-a938-1b99daad7fcb" providerId="ADAL" clId="{F7617EBA-21DA-4827-9FE1-B4B3C2764B23}" dt="2022-07-18T20:43:12.448" v="398" actId="1076"/>
          <ac:picMkLst>
            <pc:docMk/>
            <pc:sldMk cId="1814336220" sldId="309"/>
            <ac:picMk id="3" creationId="{A593B40B-3FBB-4329-8153-302AFBCD9C09}"/>
          </ac:picMkLst>
        </pc:picChg>
      </pc:sldChg>
      <pc:sldChg chg="modSp">
        <pc:chgData name="E Vernon Staff 8914404" userId="82658d23-deb6-4432-a938-1b99daad7fcb" providerId="ADAL" clId="{F7617EBA-21DA-4827-9FE1-B4B3C2764B23}" dt="2022-07-18T20:16:56.192" v="16" actId="115"/>
        <pc:sldMkLst>
          <pc:docMk/>
          <pc:sldMk cId="3894704695" sldId="310"/>
        </pc:sldMkLst>
        <pc:spChg chg="mod">
          <ac:chgData name="E Vernon Staff 8914404" userId="82658d23-deb6-4432-a938-1b99daad7fcb" providerId="ADAL" clId="{F7617EBA-21DA-4827-9FE1-B4B3C2764B23}" dt="2022-07-18T20:16:56.192" v="16" actId="115"/>
          <ac:spMkLst>
            <pc:docMk/>
            <pc:sldMk cId="3894704695" sldId="310"/>
            <ac:spMk id="4" creationId="{147BD99E-3ED8-4580-B904-ED56E061741D}"/>
          </ac:spMkLst>
        </pc:spChg>
      </pc:sldChg>
      <pc:sldChg chg="del">
        <pc:chgData name="E Vernon Staff 8914404" userId="82658d23-deb6-4432-a938-1b99daad7fcb" providerId="ADAL" clId="{F7617EBA-21DA-4827-9FE1-B4B3C2764B23}" dt="2022-07-18T20:16:27.054" v="15" actId="2696"/>
        <pc:sldMkLst>
          <pc:docMk/>
          <pc:sldMk cId="4130096664" sldId="316"/>
        </pc:sldMkLst>
      </pc:sldChg>
      <pc:sldChg chg="delSp">
        <pc:chgData name="E Vernon Staff 8914404" userId="82658d23-deb6-4432-a938-1b99daad7fcb" providerId="ADAL" clId="{F7617EBA-21DA-4827-9FE1-B4B3C2764B23}" dt="2022-07-18T20:25:50.184" v="333" actId="478"/>
        <pc:sldMkLst>
          <pc:docMk/>
          <pc:sldMk cId="1727977375" sldId="318"/>
        </pc:sldMkLst>
        <pc:spChg chg="del">
          <ac:chgData name="E Vernon Staff 8914404" userId="82658d23-deb6-4432-a938-1b99daad7fcb" providerId="ADAL" clId="{F7617EBA-21DA-4827-9FE1-B4B3C2764B23}" dt="2022-07-18T20:25:47.271" v="332" actId="478"/>
          <ac:spMkLst>
            <pc:docMk/>
            <pc:sldMk cId="1727977375" sldId="318"/>
            <ac:spMk id="39" creationId="{D2C70B2E-7337-4AC8-90F1-B2B1CB22660D}"/>
          </ac:spMkLst>
        </pc:spChg>
        <pc:spChg chg="del topLvl">
          <ac:chgData name="E Vernon Staff 8914404" userId="82658d23-deb6-4432-a938-1b99daad7fcb" providerId="ADAL" clId="{F7617EBA-21DA-4827-9FE1-B4B3C2764B23}" dt="2022-07-18T20:25:50.184" v="333" actId="478"/>
          <ac:spMkLst>
            <pc:docMk/>
            <pc:sldMk cId="1727977375" sldId="318"/>
            <ac:spMk id="40" creationId="{FC886ED7-867F-41DE-BC75-53B9B2C02C80}"/>
          </ac:spMkLst>
        </pc:spChg>
        <pc:grpChg chg="del">
          <ac:chgData name="E Vernon Staff 8914404" userId="82658d23-deb6-4432-a938-1b99daad7fcb" providerId="ADAL" clId="{F7617EBA-21DA-4827-9FE1-B4B3C2764B23}" dt="2022-07-18T20:25:50.184" v="333" actId="478"/>
          <ac:grpSpMkLst>
            <pc:docMk/>
            <pc:sldMk cId="1727977375" sldId="318"/>
            <ac:grpSpMk id="37" creationId="{92BCE911-693B-4C35-A431-E8188B476EC4}"/>
          </ac:grpSpMkLst>
        </pc:grpChg>
        <pc:grpChg chg="topLvl">
          <ac:chgData name="E Vernon Staff 8914404" userId="82658d23-deb6-4432-a938-1b99daad7fcb" providerId="ADAL" clId="{F7617EBA-21DA-4827-9FE1-B4B3C2764B23}" dt="2022-07-18T20:25:50.184" v="333" actId="478"/>
          <ac:grpSpMkLst>
            <pc:docMk/>
            <pc:sldMk cId="1727977375" sldId="318"/>
            <ac:grpSpMk id="38" creationId="{BEA82F31-13EF-498A-AE73-FE1DE6D963D8}"/>
          </ac:grpSpMkLst>
        </pc:grpChg>
      </pc:sldChg>
      <pc:sldChg chg="delSp">
        <pc:chgData name="E Vernon Staff 8914404" userId="82658d23-deb6-4432-a938-1b99daad7fcb" providerId="ADAL" clId="{F7617EBA-21DA-4827-9FE1-B4B3C2764B23}" dt="2022-07-18T20:25:42.692" v="331" actId="478"/>
        <pc:sldMkLst>
          <pc:docMk/>
          <pc:sldMk cId="1564010190" sldId="319"/>
        </pc:sldMkLst>
        <pc:spChg chg="del topLvl">
          <ac:chgData name="E Vernon Staff 8914404" userId="82658d23-deb6-4432-a938-1b99daad7fcb" providerId="ADAL" clId="{F7617EBA-21DA-4827-9FE1-B4B3C2764B23}" dt="2022-07-18T20:25:42.692" v="331" actId="478"/>
          <ac:spMkLst>
            <pc:docMk/>
            <pc:sldMk cId="1564010190" sldId="319"/>
            <ac:spMk id="39" creationId="{C5CE4B1D-C77C-4DA6-8F70-4F0C6AE5982C}"/>
          </ac:spMkLst>
        </pc:spChg>
        <pc:spChg chg="del">
          <ac:chgData name="E Vernon Staff 8914404" userId="82658d23-deb6-4432-a938-1b99daad7fcb" providerId="ADAL" clId="{F7617EBA-21DA-4827-9FE1-B4B3C2764B23}" dt="2022-07-18T20:25:40.065" v="330" actId="478"/>
          <ac:spMkLst>
            <pc:docMk/>
            <pc:sldMk cId="1564010190" sldId="319"/>
            <ac:spMk id="40" creationId="{63AEE24C-B898-4655-A8E6-0A8C00C74135}"/>
          </ac:spMkLst>
        </pc:spChg>
        <pc:grpChg chg="del">
          <ac:chgData name="E Vernon Staff 8914404" userId="82658d23-deb6-4432-a938-1b99daad7fcb" providerId="ADAL" clId="{F7617EBA-21DA-4827-9FE1-B4B3C2764B23}" dt="2022-07-18T20:25:42.692" v="331" actId="478"/>
          <ac:grpSpMkLst>
            <pc:docMk/>
            <pc:sldMk cId="1564010190" sldId="319"/>
            <ac:grpSpMk id="37" creationId="{EB63625B-BA5C-4B7A-BCFA-53F0AA28DC18}"/>
          </ac:grpSpMkLst>
        </pc:grpChg>
        <pc:grpChg chg="topLvl">
          <ac:chgData name="E Vernon Staff 8914404" userId="82658d23-deb6-4432-a938-1b99daad7fcb" providerId="ADAL" clId="{F7617EBA-21DA-4827-9FE1-B4B3C2764B23}" dt="2022-07-18T20:25:42.692" v="331" actId="478"/>
          <ac:grpSpMkLst>
            <pc:docMk/>
            <pc:sldMk cId="1564010190" sldId="319"/>
            <ac:grpSpMk id="38" creationId="{1A0118E9-CBBB-4BCD-AA0D-1AE489E87B63}"/>
          </ac:grpSpMkLst>
        </pc:grpChg>
      </pc:sldChg>
      <pc:sldChg chg="delSp">
        <pc:chgData name="E Vernon Staff 8914404" userId="82658d23-deb6-4432-a938-1b99daad7fcb" providerId="ADAL" clId="{F7617EBA-21DA-4827-9FE1-B4B3C2764B23}" dt="2022-07-18T20:25:28.846" v="329" actId="478"/>
        <pc:sldMkLst>
          <pc:docMk/>
          <pc:sldMk cId="543517014" sldId="320"/>
        </pc:sldMkLst>
        <pc:spChg chg="del">
          <ac:chgData name="E Vernon Staff 8914404" userId="82658d23-deb6-4432-a938-1b99daad7fcb" providerId="ADAL" clId="{F7617EBA-21DA-4827-9FE1-B4B3C2764B23}" dt="2022-07-18T20:25:28.846" v="329" actId="478"/>
          <ac:spMkLst>
            <pc:docMk/>
            <pc:sldMk cId="543517014" sldId="320"/>
            <ac:spMk id="4" creationId="{710E0D78-3C73-41A2-BD36-E533D52E8CC7}"/>
          </ac:spMkLst>
        </pc:spChg>
        <pc:spChg chg="del">
          <ac:chgData name="E Vernon Staff 8914404" userId="82658d23-deb6-4432-a938-1b99daad7fcb" providerId="ADAL" clId="{F7617EBA-21DA-4827-9FE1-B4B3C2764B23}" dt="2022-07-18T20:25:28.846" v="329" actId="478"/>
          <ac:spMkLst>
            <pc:docMk/>
            <pc:sldMk cId="543517014" sldId="320"/>
            <ac:spMk id="37" creationId="{62330E54-46D8-4C1A-85B3-C33CE1BB69B5}"/>
          </ac:spMkLst>
        </pc:spChg>
      </pc:sldChg>
      <pc:sldChg chg="del">
        <pc:chgData name="E Vernon Staff 8914404" userId="82658d23-deb6-4432-a938-1b99daad7fcb" providerId="ADAL" clId="{F7617EBA-21DA-4827-9FE1-B4B3C2764B23}" dt="2022-07-18T20:17:21.933" v="17" actId="2696"/>
        <pc:sldMkLst>
          <pc:docMk/>
          <pc:sldMk cId="2135523196" sldId="321"/>
        </pc:sldMkLst>
      </pc:sldChg>
      <pc:sldChg chg="delSp modSp">
        <pc:chgData name="E Vernon Staff 8914404" userId="82658d23-deb6-4432-a938-1b99daad7fcb" providerId="ADAL" clId="{F7617EBA-21DA-4827-9FE1-B4B3C2764B23}" dt="2022-07-18T20:18:24.584" v="125" actId="1076"/>
        <pc:sldMkLst>
          <pc:docMk/>
          <pc:sldMk cId="3807300563" sldId="325"/>
        </pc:sldMkLst>
        <pc:spChg chg="mod">
          <ac:chgData name="E Vernon Staff 8914404" userId="82658d23-deb6-4432-a938-1b99daad7fcb" providerId="ADAL" clId="{F7617EBA-21DA-4827-9FE1-B4B3C2764B23}" dt="2022-07-18T20:18:24.584" v="125" actId="1076"/>
          <ac:spMkLst>
            <pc:docMk/>
            <pc:sldMk cId="3807300563" sldId="325"/>
            <ac:spMk id="2" creationId="{89319CE1-066D-4616-B33C-73DF3534C402}"/>
          </ac:spMkLst>
        </pc:spChg>
        <pc:picChg chg="del">
          <ac:chgData name="E Vernon Staff 8914404" userId="82658d23-deb6-4432-a938-1b99daad7fcb" providerId="ADAL" clId="{F7617EBA-21DA-4827-9FE1-B4B3C2764B23}" dt="2022-07-18T20:18:02.854" v="87" actId="478"/>
          <ac:picMkLst>
            <pc:docMk/>
            <pc:sldMk cId="3807300563" sldId="325"/>
            <ac:picMk id="13" creationId="{F456DDD8-36DE-4ECD-91DD-A5D2DC36FACC}"/>
          </ac:picMkLst>
        </pc:picChg>
        <pc:picChg chg="del">
          <ac:chgData name="E Vernon Staff 8914404" userId="82658d23-deb6-4432-a938-1b99daad7fcb" providerId="ADAL" clId="{F7617EBA-21DA-4827-9FE1-B4B3C2764B23}" dt="2022-07-18T20:18:02.854" v="87" actId="478"/>
          <ac:picMkLst>
            <pc:docMk/>
            <pc:sldMk cId="3807300563" sldId="325"/>
            <ac:picMk id="14" creationId="{B9F0F5EE-28A3-43D0-9C29-CD1364B1B695}"/>
          </ac:picMkLst>
        </pc:picChg>
        <pc:picChg chg="del">
          <ac:chgData name="E Vernon Staff 8914404" userId="82658d23-deb6-4432-a938-1b99daad7fcb" providerId="ADAL" clId="{F7617EBA-21DA-4827-9FE1-B4B3C2764B23}" dt="2022-07-18T20:18:02.854" v="87" actId="478"/>
          <ac:picMkLst>
            <pc:docMk/>
            <pc:sldMk cId="3807300563" sldId="325"/>
            <ac:picMk id="15" creationId="{94EECDF8-EADB-46F8-B113-A54B238337B0}"/>
          </ac:picMkLst>
        </pc:picChg>
      </pc:sldChg>
      <pc:sldChg chg="add">
        <pc:chgData name="E Vernon Staff 8914404" userId="82658d23-deb6-4432-a938-1b99daad7fcb" providerId="ADAL" clId="{F7617EBA-21DA-4827-9FE1-B4B3C2764B23}" dt="2022-07-18T20:18:00.383" v="86"/>
        <pc:sldMkLst>
          <pc:docMk/>
          <pc:sldMk cId="2484777699" sldId="326"/>
        </pc:sldMkLst>
      </pc:sldChg>
      <pc:sldChg chg="addSp delSp modSp add">
        <pc:chgData name="E Vernon Staff 8914404" userId="82658d23-deb6-4432-a938-1b99daad7fcb" providerId="ADAL" clId="{F7617EBA-21DA-4827-9FE1-B4B3C2764B23}" dt="2022-07-18T20:36:34.059" v="389" actId="20577"/>
        <pc:sldMkLst>
          <pc:docMk/>
          <pc:sldMk cId="2924912412" sldId="327"/>
        </pc:sldMkLst>
        <pc:spChg chg="mod">
          <ac:chgData name="E Vernon Staff 8914404" userId="82658d23-deb6-4432-a938-1b99daad7fcb" providerId="ADAL" clId="{F7617EBA-21DA-4827-9FE1-B4B3C2764B23}" dt="2022-07-18T20:18:51.236" v="167" actId="1076"/>
          <ac:spMkLst>
            <pc:docMk/>
            <pc:sldMk cId="2924912412" sldId="327"/>
            <ac:spMk id="2" creationId="{1C339F8E-D51B-472E-8463-CB47A9B1B838}"/>
          </ac:spMkLst>
        </pc:spChg>
        <pc:spChg chg="del">
          <ac:chgData name="E Vernon Staff 8914404" userId="82658d23-deb6-4432-a938-1b99daad7fcb" providerId="ADAL" clId="{F7617EBA-21DA-4827-9FE1-B4B3C2764B23}" dt="2022-07-18T20:18:43.792" v="164" actId="478"/>
          <ac:spMkLst>
            <pc:docMk/>
            <pc:sldMk cId="2924912412" sldId="327"/>
            <ac:spMk id="3" creationId="{4429ED26-74CE-4F82-976D-A7B850F47D93}"/>
          </ac:spMkLst>
        </pc:spChg>
        <pc:spChg chg="add del mod">
          <ac:chgData name="E Vernon Staff 8914404" userId="82658d23-deb6-4432-a938-1b99daad7fcb" providerId="ADAL" clId="{F7617EBA-21DA-4827-9FE1-B4B3C2764B23}" dt="2022-07-18T20:20:42.763" v="268" actId="478"/>
          <ac:spMkLst>
            <pc:docMk/>
            <pc:sldMk cId="2924912412" sldId="327"/>
            <ac:spMk id="4" creationId="{C86CCFDD-C3F2-4CD8-A56C-C917A10936EE}"/>
          </ac:spMkLst>
        </pc:spChg>
        <pc:spChg chg="add mod">
          <ac:chgData name="E Vernon Staff 8914404" userId="82658d23-deb6-4432-a938-1b99daad7fcb" providerId="ADAL" clId="{F7617EBA-21DA-4827-9FE1-B4B3C2764B23}" dt="2022-07-18T20:36:34.059" v="389" actId="20577"/>
          <ac:spMkLst>
            <pc:docMk/>
            <pc:sldMk cId="2924912412" sldId="327"/>
            <ac:spMk id="5" creationId="{738A1A97-2CDD-4759-826B-9A078809CD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B04B-C25B-49F4-A979-A8CBF98BA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226DB-DD27-4951-A3C9-B38E85835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24BC-E60F-42BE-B264-3D44A470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7AE84-4145-4B4E-82F6-F5567B9A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7E0E7-27D7-4AB6-B47C-1E5D4DC5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6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296-7771-4240-8841-EF8E37B0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77ED4-BE45-4800-AF2D-BC47144E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3B34-F26C-4966-9B62-844AE876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6135-4A10-42B8-A8DC-9333F9B7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BC983-CA0B-420C-BCC2-C0E0AAEC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3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896C7-C4FD-41B9-B24C-9976563F3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8934C-1C02-4A58-A24C-C766B010F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72CC-520B-4BB3-8448-FD479016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389E-4D85-4A17-B9E3-12E9693E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DB01A-05F4-4FC2-86D8-A1814CF0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D5BB-93D2-44BD-9C24-C15C2E61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6B64-833E-441B-9AAF-DF0B8BF0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DFBD-F458-4074-A1F0-7F7F3D57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43815-4F6A-40DE-B297-B7BBE1AF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F460-E81B-4EBD-BB01-53269D4C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3247-90CB-460A-8B5D-0DD99FB1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B240-E555-4CA5-898D-A049105E7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D59C-ACBC-43AC-935D-15C2861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0A5E-9491-4368-BD4F-D1F4830C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4B8EC-49ED-4896-BD2F-E2883FA7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9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66CE-8B57-4771-9F77-27246BA2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D9BC-B607-466B-B6E9-319293F52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2070-57E3-4D51-A8F3-25BDE0E1F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A19BF-6E6B-493D-8F01-2FF18F10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ABDD5-FE91-4B20-8D19-A938A44A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3CA66-D7FF-4780-BE58-4C11ADB8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5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79C2-BB6D-4356-827D-FFA83F73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28-C71D-43C7-94BE-B6749AFD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B4147-90EA-4DCF-8B9E-A01B62DE0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388E7-F98C-4A97-B8B0-F5877A1D1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E480F-2B57-4B5D-82C5-F9C4034FC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4DB5F-CD84-44F2-BD2A-EE7272BD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D1EAE-94A6-4A78-92F2-2F163CAB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32B3D-A357-4A49-A07F-078EA353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6080-1A9A-4F7C-9428-4DA0E86E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E4321-8BC0-4C73-8132-9B4F9B6F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F22C-4BEE-451A-9116-8D7E2FDA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676D7-C25B-4903-9D14-1124E10A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1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B593E-2527-4363-9555-2BF10EA6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9B1F0-1BEA-4867-A322-2D1EE092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7F4D7-C141-40E9-8257-0F668EF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EBF9-17FA-499B-B41C-9B0F9E9A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F1BC-2211-4C6F-96DF-2A2A26BC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A7222-18AD-4F87-844E-A5D10FBE4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3A3F-C218-44E3-B468-76124F51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0C42-A93F-42D0-8357-29D3D33C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99BCD-190E-4204-A5C8-E99390F7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F07C-BA86-4898-949B-1F5479CC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F43F7-0687-434D-8D85-4E0692D43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2CE7C-4582-48A7-9938-1D0F6449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A393-89AB-4E86-A142-53238314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724B2-E9BF-41E8-82A4-2138074C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9DB55-5B31-47E7-B23D-C0AF7E2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7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72DA1-4051-44FA-A449-D43F5574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C68CA-7CC8-4355-AA8F-509FBD17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1B8D-B38A-440E-96B9-BC1D023E4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6605-C66E-4448-9145-E949058BB83B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25C9-9465-4B56-A5C7-0D660F03A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512D-6384-4CCB-B595-F6C2EC5C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09B3-CE6A-4AC7-897A-9D75BBECE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lessonsthatrock.com/teaching-climate-change-with-ice-cores-html/" TargetMode="External"/><Relationship Id="rId2" Type="http://schemas.openxmlformats.org/officeDocument/2006/relationships/hyperlink" Target="https://byrd.osu.edu/create-classroom-ice-co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mate.nasa.gov/news/2616/core-questions-an-introduction-to-ice-cores" TargetMode="External"/><Relationship Id="rId5" Type="http://schemas.openxmlformats.org/officeDocument/2006/relationships/hyperlink" Target="https://www.bbc.co.uk/news/science-environment-61739159" TargetMode="External"/><Relationship Id="rId4" Type="http://schemas.openxmlformats.org/officeDocument/2006/relationships/hyperlink" Target="https://www.smithsonianmag.com/smart-news/in-a-first-microplastics-are-found-in-fresh-antarctic-snow-180980264/#:~:text=Scientists%20have%20found%20microplastics%E2%80%94small,their%20findings%20in%20The%20Cryosphe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ECCD5888-93F3-4E31-BC2D-4270D9B15E33}"/>
              </a:ext>
            </a:extLst>
          </p:cNvPr>
          <p:cNvSpPr/>
          <p:nvPr/>
        </p:nvSpPr>
        <p:spPr>
          <a:xfrm>
            <a:off x="5043345" y="281040"/>
            <a:ext cx="6038233" cy="54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Lesson Purpose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AF1F0C2-C475-47EC-A901-DC69B0A01C0B}"/>
              </a:ext>
            </a:extLst>
          </p:cNvPr>
          <p:cNvSpPr txBox="1"/>
          <p:nvPr/>
        </p:nvSpPr>
        <p:spPr>
          <a:xfrm>
            <a:off x="6315926" y="1482282"/>
            <a:ext cx="5398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To </a:t>
            </a:r>
            <a:r>
              <a:rPr lang="en-GB" sz="3200" b="1" dirty="0">
                <a:latin typeface="Century Gothic" panose="020B0502020202020204" pitchFamily="34" charset="0"/>
              </a:rPr>
              <a:t>discover</a:t>
            </a:r>
            <a:r>
              <a:rPr lang="en-GB" sz="3200" dirty="0">
                <a:latin typeface="Century Gothic" panose="020B0502020202020204" pitchFamily="34" charset="0"/>
              </a:rPr>
              <a:t> how the secrets of the Earth’s past environment are locked up in </a:t>
            </a:r>
            <a:r>
              <a:rPr lang="en-GB" sz="3200" b="1" dirty="0">
                <a:latin typeface="Century Gothic" panose="020B0502020202020204" pitchFamily="34" charset="0"/>
              </a:rPr>
              <a:t>ancient 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612F0-9BA5-4633-8B7B-754500ED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4" y="1362210"/>
            <a:ext cx="5566130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do air bubbles form in ice cubes? - Quora">
            <a:extLst>
              <a:ext uri="{FF2B5EF4-FFF2-40B4-BE49-F238E27FC236}">
                <a16:creationId xmlns:a16="http://schemas.microsoft.com/office/drawing/2014/main" id="{DDCC49C8-1C6C-4F16-BAED-72FE8610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9251" y="1499251"/>
            <a:ext cx="6863492" cy="38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8C391-818D-4119-8B46-D72DFEFAFEC1}"/>
              </a:ext>
            </a:extLst>
          </p:cNvPr>
          <p:cNvSpPr txBox="1"/>
          <p:nvPr/>
        </p:nvSpPr>
        <p:spPr>
          <a:xfrm>
            <a:off x="4119512" y="797510"/>
            <a:ext cx="76451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Ice traps air bubbles from the year that it freezes.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The air bubbles will represent what the air and atmosphere was like during the year that it freezes.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If we dig deep and find ice that is 100,000 years old, we can melt a small sample of it and analyse the contents of the air bubble. You will essentially be breathing air that has been trapped for 100,000 years!</a:t>
            </a:r>
          </a:p>
        </p:txBody>
      </p:sp>
    </p:spTree>
    <p:extLst>
      <p:ext uri="{BB962C8B-B14F-4D97-AF65-F5344CB8AC3E}">
        <p14:creationId xmlns:p14="http://schemas.microsoft.com/office/powerpoint/2010/main" val="344436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570182-9685-4D1E-9C9F-C1D55ABD36F5}"/>
              </a:ext>
            </a:extLst>
          </p:cNvPr>
          <p:cNvSpPr txBox="1"/>
          <p:nvPr/>
        </p:nvSpPr>
        <p:spPr>
          <a:xfrm>
            <a:off x="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chemeClr val="accent5"/>
                </a:solidFill>
                <a:latin typeface="Century Gothic" panose="020B0502020202020204" pitchFamily="34" charset="0"/>
              </a:rPr>
              <a:t>Guided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3B40B-3FBB-4329-8153-302AFBCD9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8"/>
          <a:stretch/>
        </p:blipFill>
        <p:spPr>
          <a:xfrm>
            <a:off x="3829028" y="867267"/>
            <a:ext cx="3946223" cy="56560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433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ce Memory&quot;: Analyzing and Preserving Glacial Memory | Air Liquide  Foundation">
            <a:extLst>
              <a:ext uri="{FF2B5EF4-FFF2-40B4-BE49-F238E27FC236}">
                <a16:creationId xmlns:a16="http://schemas.microsoft.com/office/drawing/2014/main" id="{E3428A07-2450-49CF-9D01-BA7093114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3" b="11352"/>
          <a:stretch/>
        </p:blipFill>
        <p:spPr bwMode="auto">
          <a:xfrm>
            <a:off x="2148883" y="1309817"/>
            <a:ext cx="7894234" cy="5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AC0E86-2322-4CBA-9739-872DE186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726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Studying Antarctic </a:t>
            </a:r>
            <a:r>
              <a:rPr lang="en-GB" b="1" dirty="0">
                <a:latin typeface="Century Gothic" panose="020B0502020202020204" pitchFamily="34" charset="0"/>
              </a:rPr>
              <a:t>Ice Cores</a:t>
            </a:r>
          </a:p>
        </p:txBody>
      </p:sp>
    </p:spTree>
    <p:extLst>
      <p:ext uri="{BB962C8B-B14F-4D97-AF65-F5344CB8AC3E}">
        <p14:creationId xmlns:p14="http://schemas.microsoft.com/office/powerpoint/2010/main" val="181969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726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Task 1: Study your </a:t>
            </a:r>
            <a:r>
              <a:rPr lang="en-GB" b="1" dirty="0">
                <a:latin typeface="Century Gothic" panose="020B0502020202020204" pitchFamily="34" charset="0"/>
              </a:rPr>
              <a:t>ice core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8FD6-EEDE-41D0-AB92-B48B8C09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1083649"/>
            <a:ext cx="10869105" cy="435133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Have a look at the different </a:t>
            </a:r>
            <a:r>
              <a:rPr lang="en-GB" b="1" dirty="0">
                <a:latin typeface="Century Gothic" panose="020B0502020202020204" pitchFamily="34" charset="0"/>
              </a:rPr>
              <a:t>layers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Generate some ideas in your head: what could these layers tell you about the </a:t>
            </a:r>
            <a:r>
              <a:rPr lang="en-GB" b="1" dirty="0">
                <a:latin typeface="Century Gothic" panose="020B0502020202020204" pitchFamily="34" charset="0"/>
              </a:rPr>
              <a:t>environment</a:t>
            </a:r>
            <a:r>
              <a:rPr lang="en-GB" dirty="0">
                <a:latin typeface="Century Gothic" panose="020B0502020202020204" pitchFamily="34" charset="0"/>
              </a:rPr>
              <a:t> during that year?</a:t>
            </a:r>
          </a:p>
        </p:txBody>
      </p:sp>
      <p:pic>
        <p:nvPicPr>
          <p:cNvPr id="9218" name="Picture 2" descr="Students working together">
            <a:extLst>
              <a:ext uri="{FF2B5EF4-FFF2-40B4-BE49-F238E27FC236}">
                <a16:creationId xmlns:a16="http://schemas.microsoft.com/office/drawing/2014/main" id="{36D799C3-8CC2-448C-B074-EA53DE9B1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/>
          <a:stretch/>
        </p:blipFill>
        <p:spPr bwMode="auto">
          <a:xfrm>
            <a:off x="2459016" y="2799762"/>
            <a:ext cx="7273968" cy="34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4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726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Task 2: Create a </a:t>
            </a:r>
            <a:r>
              <a:rPr lang="en-GB" b="1" dirty="0">
                <a:latin typeface="Century Gothic" panose="020B0502020202020204" pitchFamily="34" charset="0"/>
              </a:rPr>
              <a:t>sketch</a:t>
            </a:r>
            <a:r>
              <a:rPr lang="en-GB" dirty="0">
                <a:latin typeface="Century Gothic" panose="020B0502020202020204" pitchFamily="34" charset="0"/>
              </a:rPr>
              <a:t> of your ice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8FD6-EEDE-41D0-AB92-B48B8C09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7" y="1064796"/>
            <a:ext cx="10869105" cy="435133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Ensure your sketch clearly shows each layer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65AC53B-8C50-402A-A5C9-737D67960C8D}"/>
              </a:ext>
            </a:extLst>
          </p:cNvPr>
          <p:cNvSpPr/>
          <p:nvPr/>
        </p:nvSpPr>
        <p:spPr>
          <a:xfrm rot="5400000">
            <a:off x="4527005" y="-1095648"/>
            <a:ext cx="2927458" cy="9775596"/>
          </a:xfrm>
          <a:prstGeom prst="can">
            <a:avLst>
              <a:gd name="adj" fmla="val 21458"/>
            </a:avLst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A82F31-13EF-498A-AE73-FE1DE6D963D8}"/>
              </a:ext>
            </a:extLst>
          </p:cNvPr>
          <p:cNvGrpSpPr/>
          <p:nvPr/>
        </p:nvGrpSpPr>
        <p:grpSpPr>
          <a:xfrm>
            <a:off x="1329179" y="5549452"/>
            <a:ext cx="9228842" cy="599748"/>
            <a:chOff x="1329179" y="5549452"/>
            <a:chExt cx="8700941" cy="59974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5C1225-C3BB-4432-BE6F-FE163FAAB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844608"/>
              <a:ext cx="8700941" cy="94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2DFC80-339C-4E7F-9EE9-CCFA9402E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558889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E6B07CF-A60E-4D56-88B6-A178CD37E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0120" y="5549452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01657CD-BD19-4842-9C08-243443F35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8664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3B36B89-F637-4104-8EBB-336638A71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517" y="5697030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52824A5-19A0-4DDF-80E9-23879F608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1802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37CBF-1050-418B-9624-A663BFB64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47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3CF03C-E35B-423C-9C9D-5D3AE2A0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389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40325D2-C77E-474F-A2FC-98722607A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6955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0D9DE23-E2BC-4E10-B3F6-35261F452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168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53B655-1412-44BD-9C30-F8D64F75D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9210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A58E647-41DE-41B2-9D37-C30AD097C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4777" y="5706462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4673639-F790-49D9-A570-13288573B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916" y="5706463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F3AB4FC-6615-46E8-B3F4-53DF30F32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FB1865C-391A-4AFC-B32D-ED28B37B0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258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7E92290-DC07-410D-9952-B4D1857E2D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5724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C06CD69-82F4-4591-837D-AB210C4FC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2487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AB56308-E79A-4569-893C-165C4B34D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053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D88D1AA-5E45-4903-9FF5-7BFE3ADA8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3581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D954C48-8EEA-418A-8FD4-41E35FFB7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8050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79B662F-A447-466E-8E32-8722A682C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5336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338A0B-17B3-4C8D-9829-90311093D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092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97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726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Task 3: </a:t>
            </a:r>
            <a:r>
              <a:rPr lang="en-GB" b="1" dirty="0">
                <a:latin typeface="Century Gothic" panose="020B0502020202020204" pitchFamily="34" charset="0"/>
              </a:rPr>
              <a:t>Annotate</a:t>
            </a:r>
            <a:r>
              <a:rPr lang="en-GB" dirty="0">
                <a:latin typeface="Century Gothic" panose="020B0502020202020204" pitchFamily="34" charset="0"/>
              </a:rPr>
              <a:t> your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8FD6-EEDE-41D0-AB92-B48B8C09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7" y="1064796"/>
            <a:ext cx="10869105" cy="435133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Make observations about what each layer could be telling us about how the environment has changed over time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65AC53B-8C50-402A-A5C9-737D67960C8D}"/>
              </a:ext>
            </a:extLst>
          </p:cNvPr>
          <p:cNvSpPr/>
          <p:nvPr/>
        </p:nvSpPr>
        <p:spPr>
          <a:xfrm rot="5400000">
            <a:off x="4527005" y="-1095648"/>
            <a:ext cx="2927458" cy="9775596"/>
          </a:xfrm>
          <a:prstGeom prst="can">
            <a:avLst>
              <a:gd name="adj" fmla="val 21458"/>
            </a:avLst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0118E9-CBBB-4BCD-AA0D-1AE489E87B63}"/>
              </a:ext>
            </a:extLst>
          </p:cNvPr>
          <p:cNvGrpSpPr/>
          <p:nvPr/>
        </p:nvGrpSpPr>
        <p:grpSpPr>
          <a:xfrm>
            <a:off x="1329179" y="5549452"/>
            <a:ext cx="9228842" cy="599748"/>
            <a:chOff x="1329179" y="5549452"/>
            <a:chExt cx="8700941" cy="59974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AFAE5F-81B6-42B9-81D8-2BF4CE628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844608"/>
              <a:ext cx="8700941" cy="94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3C0DF9B-24D6-4531-A57C-DFF211DF8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558889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FA656B-3DC3-4323-9A1A-F536EEF90F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0120" y="5549452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464F0C-0FD7-4844-8544-26CE27449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8664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6EA035-A1D7-40CD-A928-DA226C19C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517" y="5697030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F3B9A7A-862B-4514-911F-58679665F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1802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37A874-10BF-47AC-8E65-F617A97A0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47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FD4014-8B0D-4336-9233-8EE74A48C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389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741E443-105A-41C7-A0D2-5A466D607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6955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93078A5-6557-4FD8-B97A-B8614A91CB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168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2A2C229-F720-491A-915D-E7F6D08AC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9210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5BA2C51-2CF5-45F0-9B90-669B08883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4777" y="5706462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7ECC5D8-A87A-41A2-9B6D-E93C92C31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916" y="5706463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ECB6-D3DF-4384-A908-FB3BABF9B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1EA308-E4F1-4347-B751-97AAF958F5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258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2AAEAEE-04BE-409F-A350-F052A8A1B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5724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B74EF8-D7F8-4F72-99B7-7429407BED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2487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D326C8-74E9-45A1-8960-9DB5FE58D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053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852F22E-65E3-4C7F-B6A7-DCDA3FC41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3581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BDD7DF-6B9E-4711-A340-80749735E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8050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9350435-2390-4947-BB84-39C8556D8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5336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2529DD2-FE7F-4279-917C-7A830AAB6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092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01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726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Task 4: Write a </a:t>
            </a:r>
            <a:r>
              <a:rPr lang="en-GB" b="1" dirty="0">
                <a:latin typeface="Century Gothic" panose="020B0502020202020204" pitchFamily="34" charset="0"/>
              </a:rPr>
              <a:t>story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8FD6-EEDE-41D0-AB92-B48B8C09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47" y="1064796"/>
            <a:ext cx="10869105" cy="435133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Write a paragraph describing how the environment around this ice core has changed in this time period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F65AC53B-8C50-402A-A5C9-737D67960C8D}"/>
              </a:ext>
            </a:extLst>
          </p:cNvPr>
          <p:cNvSpPr/>
          <p:nvPr/>
        </p:nvSpPr>
        <p:spPr>
          <a:xfrm rot="5400000">
            <a:off x="4527005" y="-1095648"/>
            <a:ext cx="2927458" cy="9775596"/>
          </a:xfrm>
          <a:prstGeom prst="can">
            <a:avLst>
              <a:gd name="adj" fmla="val 21458"/>
            </a:avLst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B0BC11-17F7-47D6-BF5B-082A1E21D566}"/>
              </a:ext>
            </a:extLst>
          </p:cNvPr>
          <p:cNvGrpSpPr/>
          <p:nvPr/>
        </p:nvGrpSpPr>
        <p:grpSpPr>
          <a:xfrm>
            <a:off x="1329179" y="5549452"/>
            <a:ext cx="9228842" cy="599748"/>
            <a:chOff x="1329179" y="5549452"/>
            <a:chExt cx="8700941" cy="59974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A9EA97-7F38-4A1D-9977-7BACFCE62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844608"/>
              <a:ext cx="8700941" cy="94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228B1C-490F-4C60-8DD9-48ACB9B9F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9179" y="5558889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3C4C6E-679A-4815-A924-A88422CEC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0120" y="5549452"/>
              <a:ext cx="0" cy="5903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2CF380C-FFE3-4E3C-92D7-1E1BE33183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8664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892B4B-A352-4FD8-995F-B2F5ECC16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517" y="5697030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D6E6EE-10CF-4133-A64A-4B2950419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1802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2CE562-84B1-4CAA-A90E-CF1A74DB9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6347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774418-02FF-49D1-AF7C-474CFFFB4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1389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607AE0-C6EB-490B-A7BA-CFFD8772A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6955" y="569703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AF33CA-D421-47A7-98F3-76AE9C782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168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FA87E4-4AF8-4502-8BD6-C7ECA34A13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9210" y="5706461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92A3AC4-9672-4645-A78E-CE0E7C35D0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4777" y="5706462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C86300-14E2-4834-B09E-8C211DB10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916" y="5706463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16E33-5DB3-4995-9686-4E7DC1AC9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781534D-1EEA-44F6-995A-127295671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258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34B49F-B0C9-472B-863B-4EB9ABAA9F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5724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A4FEA0D-317B-4DCA-94B8-9F6B4EAF6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2487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D062A4-B173-4138-94E9-FE7CFE64B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8053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51793A-8F33-45A7-91C9-6E1335D30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3581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F28683C-33B4-45A4-AFD0-A6C46D97C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8050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510148D-440F-4093-81E1-995856E0F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5336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85711F7-ECC5-4EE5-9147-21F6592B03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0929" y="5706464"/>
              <a:ext cx="0" cy="2951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351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4724"/>
            <a:ext cx="12192000" cy="31485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could future geographers find in the 2022 layer in an </a:t>
            </a:r>
            <a:r>
              <a:rPr lang="en-GB" b="1" dirty="0">
                <a:latin typeface="Century Gothic" panose="020B0502020202020204" pitchFamily="34" charset="0"/>
              </a:rPr>
              <a:t>ice core</a:t>
            </a:r>
            <a:r>
              <a:rPr lang="en-GB" dirty="0">
                <a:latin typeface="Century Gothic" panose="020B0502020202020204" pitchFamily="34" charset="0"/>
              </a:rPr>
              <a:t>?</a:t>
            </a:r>
            <a:br>
              <a:rPr lang="en-GB" dirty="0">
                <a:latin typeface="Century Gothic" panose="020B0502020202020204" pitchFamily="34" charset="0"/>
              </a:rPr>
            </a:br>
            <a:br>
              <a:rPr lang="en-GB" dirty="0">
                <a:latin typeface="Century Gothic" panose="020B0502020202020204" pitchFamily="34" charset="0"/>
              </a:rPr>
            </a:br>
            <a:r>
              <a:rPr lang="en-GB" sz="3200" b="1" i="1" dirty="0">
                <a:latin typeface="Century Gothic" panose="020B0502020202020204" pitchFamily="34" charset="0"/>
              </a:rPr>
              <a:t>Think – Pair – Share </a:t>
            </a:r>
            <a:endParaRPr lang="en-GB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0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CE1-066D-4616-B33C-73DF3534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87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What could future geographers find in the 2022 layer in an </a:t>
            </a:r>
            <a:r>
              <a:rPr lang="en-GB" sz="2400" b="1" dirty="0">
                <a:latin typeface="Century Gothic" panose="020B0502020202020204" pitchFamily="34" charset="0"/>
              </a:rPr>
              <a:t>ice core</a:t>
            </a:r>
            <a:r>
              <a:rPr lang="en-GB" sz="24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6DDD8-36DE-4ECD-91DD-A5D2DC36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36" y="678730"/>
            <a:ext cx="8021915" cy="12940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0F5EE-28A3-43D0-9C29-CD1364B1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47" y="1935333"/>
            <a:ext cx="6994394" cy="1970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EECDF8-EADB-46F8-B113-A54B23833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046" y="3906281"/>
            <a:ext cx="7919497" cy="28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9F8E-D51B-472E-8463-CB47A9B1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56"/>
            <a:ext cx="10515600" cy="539848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References + Lesson Inspiration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A1A97-2CDD-4759-826B-9A078809CDA0}"/>
              </a:ext>
            </a:extLst>
          </p:cNvPr>
          <p:cNvSpPr txBox="1"/>
          <p:nvPr/>
        </p:nvSpPr>
        <p:spPr>
          <a:xfrm>
            <a:off x="642594" y="1385740"/>
            <a:ext cx="109068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Initial lesson inspiration – Ohio State University online: </a:t>
            </a:r>
            <a:r>
              <a:rPr lang="en-GB" dirty="0">
                <a:hlinkClick r:id="rId2"/>
              </a:rPr>
              <a:t>https://byrd.osu.edu/create-classroom-ice-cores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inspiration and help from: </a:t>
            </a:r>
            <a:r>
              <a:rPr lang="en-GB" dirty="0">
                <a:hlinkClick r:id="rId3"/>
              </a:rPr>
              <a:t>https://sciencelessonsthatrock.com/teaching-climate-change-with-ice-cores-html/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hlinkClick r:id="rId4"/>
              </a:rPr>
              <a:t>https://www.smithsonianmag.com/smart-news/in-a-first-microplastics-are-found-in-fresh-antarctic-snow-180980264/#:~:text=Scientists%20have%20found%20microplastics%E2%80%94small,their%20findings%20in%20The%20Cryosphere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https://www.bbc.co.uk/news/science-environment-61739159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information and picture source: </a:t>
            </a:r>
            <a:r>
              <a:rPr lang="en-GB" dirty="0">
                <a:hlinkClick r:id="rId6"/>
              </a:rPr>
              <a:t>https://climate.nasa.gov/news/2616/core-questions-an-introduction-to-ice-cores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91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E16F-A8EA-4162-889A-F8643860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771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Key idea: </a:t>
            </a:r>
            <a:r>
              <a:rPr lang="en-GB" sz="2800" dirty="0">
                <a:latin typeface="Century Gothic" panose="020B0502020202020204" pitchFamily="34" charset="0"/>
              </a:rPr>
              <a:t>in cold environments, each year of snowfall won’t melt. Therefore, every new year lands on top of the old year, creating layers of compact ice over time.</a:t>
            </a:r>
          </a:p>
        </p:txBody>
      </p:sp>
      <p:pic>
        <p:nvPicPr>
          <p:cNvPr id="4" name="Picture 2" descr="Ice Cores, Stable Isotopes, Climate Change, and Chemistry | Chemical  Education Xchange">
            <a:extLst>
              <a:ext uri="{FF2B5EF4-FFF2-40B4-BE49-F238E27FC236}">
                <a16:creationId xmlns:a16="http://schemas.microsoft.com/office/drawing/2014/main" id="{F7919D4D-3812-4CA3-9984-7BE95589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0" y="1593129"/>
            <a:ext cx="4279146" cy="50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ce Cores, Stable Isotopes, Climate Change, and Chemistry | Chemical  Education Xchange">
            <a:extLst>
              <a:ext uri="{FF2B5EF4-FFF2-40B4-BE49-F238E27FC236}">
                <a16:creationId xmlns:a16="http://schemas.microsoft.com/office/drawing/2014/main" id="{9C0A41DE-A35B-4CAB-84F3-355581154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44593" r="3561" b="18470"/>
          <a:stretch/>
        </p:blipFill>
        <p:spPr bwMode="auto">
          <a:xfrm>
            <a:off x="5288436" y="2441542"/>
            <a:ext cx="6482773" cy="33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0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2614A-A325-4E7E-8534-889235430738}"/>
              </a:ext>
            </a:extLst>
          </p:cNvPr>
          <p:cNvSpPr txBox="1"/>
          <p:nvPr/>
        </p:nvSpPr>
        <p:spPr>
          <a:xfrm>
            <a:off x="336223" y="1228397"/>
            <a:ext cx="5348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“The secrets of the Earth’s history is locked away in the </a:t>
            </a:r>
            <a:r>
              <a:rPr lang="en-GB" sz="2800" b="1" dirty="0">
                <a:latin typeface="Century Gothic" panose="020B0502020202020204" pitchFamily="34" charset="0"/>
              </a:rPr>
              <a:t>ice</a:t>
            </a:r>
            <a:r>
              <a:rPr lang="en-GB" sz="2800" dirty="0">
                <a:latin typeface="Century Gothic" panose="020B0502020202020204" pitchFamily="34" charset="0"/>
              </a:rPr>
              <a:t>”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By looking at ancient ice locked away deep in Antarctic ice sheets, we can work out what the </a:t>
            </a:r>
            <a:r>
              <a:rPr lang="en-GB" sz="2800" b="1" dirty="0">
                <a:latin typeface="Century Gothic" panose="020B0502020202020204" pitchFamily="34" charset="0"/>
              </a:rPr>
              <a:t>climate </a:t>
            </a:r>
            <a:r>
              <a:rPr lang="en-GB" sz="2800" dirty="0">
                <a:latin typeface="Century Gothic" panose="020B0502020202020204" pitchFamily="34" charset="0"/>
              </a:rPr>
              <a:t>and </a:t>
            </a:r>
            <a:r>
              <a:rPr lang="en-GB" sz="2800" b="1" dirty="0">
                <a:latin typeface="Century Gothic" panose="020B0502020202020204" pitchFamily="34" charset="0"/>
              </a:rPr>
              <a:t>environment </a:t>
            </a:r>
            <a:r>
              <a:rPr lang="en-GB" sz="2800" dirty="0">
                <a:latin typeface="Century Gothic" panose="020B0502020202020204" pitchFamily="34" charset="0"/>
              </a:rPr>
              <a:t>was like long before humans existed.</a:t>
            </a:r>
          </a:p>
        </p:txBody>
      </p:sp>
      <p:pic>
        <p:nvPicPr>
          <p:cNvPr id="5" name="Picture 2" descr="Ice Cores, Stable Isotopes, Climate Change, and Chemistry | Chemical  Education Xchange">
            <a:extLst>
              <a:ext uri="{FF2B5EF4-FFF2-40B4-BE49-F238E27FC236}">
                <a16:creationId xmlns:a16="http://schemas.microsoft.com/office/drawing/2014/main" id="{86AEF856-0A91-46F4-92B4-E5995F7F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38" y="124031"/>
            <a:ext cx="5625792" cy="66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3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Antarctic ice cores give us clues about Earth's future climate -  British Antarctic Survey">
            <a:extLst>
              <a:ext uri="{FF2B5EF4-FFF2-40B4-BE49-F238E27FC236}">
                <a16:creationId xmlns:a16="http://schemas.microsoft.com/office/drawing/2014/main" id="{823B3745-81E3-49D0-96EF-A810F8118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7205"/>
          <a:stretch/>
        </p:blipFill>
        <p:spPr bwMode="auto">
          <a:xfrm>
            <a:off x="0" y="1"/>
            <a:ext cx="12185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e questions: An introduction to ice cores – Climate Change: Vital Signs  of the Planet">
            <a:extLst>
              <a:ext uri="{FF2B5EF4-FFF2-40B4-BE49-F238E27FC236}">
                <a16:creationId xmlns:a16="http://schemas.microsoft.com/office/drawing/2014/main" id="{F6C28F9D-491A-462A-A4B1-F56F8F57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1" y="850348"/>
            <a:ext cx="5919908" cy="44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illing ice cores. Junior scientists heave up an ice-core sample near  McMurdo Station in Antarctica. The blinding sun is deceptive, … |  Cientistas, Fotos, Ciencias">
            <a:extLst>
              <a:ext uri="{FF2B5EF4-FFF2-40B4-BE49-F238E27FC236}">
                <a16:creationId xmlns:a16="http://schemas.microsoft.com/office/drawing/2014/main" id="{7C328278-6DC4-4359-8F8D-7916DD82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46" y="2115478"/>
            <a:ext cx="6393241" cy="44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1B409-AE71-41F0-AFB5-07F75C7BD537}"/>
              </a:ext>
            </a:extLst>
          </p:cNvPr>
          <p:cNvSpPr txBox="1"/>
          <p:nvPr/>
        </p:nvSpPr>
        <p:spPr>
          <a:xfrm>
            <a:off x="1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/>
                </a:solidFill>
                <a:latin typeface="Century Gothic" panose="020B0502020202020204" pitchFamily="34" charset="0"/>
              </a:rPr>
              <a:t>How are </a:t>
            </a:r>
            <a:r>
              <a:rPr lang="en-GB" sz="4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ice cores </a:t>
            </a:r>
            <a:r>
              <a:rPr lang="en-GB" sz="4000" dirty="0">
                <a:solidFill>
                  <a:schemeClr val="accent5"/>
                </a:solidFill>
                <a:latin typeface="Century Gothic" panose="020B0502020202020204" pitchFamily="34" charset="0"/>
              </a:rPr>
              <a:t>extracted?</a:t>
            </a:r>
          </a:p>
        </p:txBody>
      </p:sp>
    </p:spTree>
    <p:extLst>
      <p:ext uri="{BB962C8B-B14F-4D97-AF65-F5344CB8AC3E}">
        <p14:creationId xmlns:p14="http://schemas.microsoft.com/office/powerpoint/2010/main" val="385166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Toba Super Eruption, Polar Ice Cores, and Climate Change – Naturalis  Historia">
            <a:extLst>
              <a:ext uri="{FF2B5EF4-FFF2-40B4-BE49-F238E27FC236}">
                <a16:creationId xmlns:a16="http://schemas.microsoft.com/office/drawing/2014/main" id="{63B8337B-33EB-4B49-8B28-C3054492C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13883"/>
          <a:stretch/>
        </p:blipFill>
        <p:spPr bwMode="auto">
          <a:xfrm>
            <a:off x="1643249" y="2592371"/>
            <a:ext cx="8544140" cy="3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BD99E-3ED8-4580-B904-ED56E061741D}"/>
              </a:ext>
            </a:extLst>
          </p:cNvPr>
          <p:cNvSpPr txBox="1"/>
          <p:nvPr/>
        </p:nvSpPr>
        <p:spPr>
          <a:xfrm>
            <a:off x="367645" y="216816"/>
            <a:ext cx="11095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What we find in each layer of ice can tell us </a:t>
            </a:r>
            <a:r>
              <a:rPr lang="en-GB" sz="3200" u="sng" dirty="0">
                <a:latin typeface="Century Gothic" panose="020B0502020202020204" pitchFamily="34" charset="0"/>
              </a:rPr>
              <a:t>roughly </a:t>
            </a:r>
            <a:r>
              <a:rPr lang="en-GB" sz="3200" dirty="0">
                <a:latin typeface="Century Gothic" panose="020B0502020202020204" pitchFamily="34" charset="0"/>
              </a:rPr>
              <a:t>what was happening in that year.</a:t>
            </a: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For example, what could this darker layer represent?</a:t>
            </a:r>
          </a:p>
        </p:txBody>
      </p:sp>
    </p:spTree>
    <p:extLst>
      <p:ext uri="{BB962C8B-B14F-4D97-AF65-F5344CB8AC3E}">
        <p14:creationId xmlns:p14="http://schemas.microsoft.com/office/powerpoint/2010/main" val="389470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eoLog | Volcanic darkness marked the dawn of the Dark Ages">
            <a:extLst>
              <a:ext uri="{FF2B5EF4-FFF2-40B4-BE49-F238E27FC236}">
                <a16:creationId xmlns:a16="http://schemas.microsoft.com/office/drawing/2014/main" id="{BE8C5D62-A7F9-4D53-B656-0FC53F72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3" y="1270261"/>
            <a:ext cx="7555583" cy="43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Toba Super Eruption, Polar Ice Cores, and Climate Change – Naturalis  Historia">
            <a:extLst>
              <a:ext uri="{FF2B5EF4-FFF2-40B4-BE49-F238E27FC236}">
                <a16:creationId xmlns:a16="http://schemas.microsoft.com/office/drawing/2014/main" id="{7ED13965-1D2F-4BBD-BC19-75E3A45BA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13883"/>
          <a:stretch/>
        </p:blipFill>
        <p:spPr bwMode="auto">
          <a:xfrm rot="16200000">
            <a:off x="7089757" y="2085680"/>
            <a:ext cx="6196132" cy="26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576BE7-2ABE-48EA-853E-2827B09B7E0C}"/>
              </a:ext>
            </a:extLst>
          </p:cNvPr>
          <p:cNvCxnSpPr/>
          <p:nvPr/>
        </p:nvCxnSpPr>
        <p:spPr>
          <a:xfrm>
            <a:off x="7397290" y="3648173"/>
            <a:ext cx="181937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6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haran Air Layer - Wikipedia">
            <a:extLst>
              <a:ext uri="{FF2B5EF4-FFF2-40B4-BE49-F238E27FC236}">
                <a16:creationId xmlns:a16="http://schemas.microsoft.com/office/drawing/2014/main" id="{5490BA1D-B08E-450E-BA83-D35C34944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b="11890"/>
          <a:stretch/>
        </p:blipFill>
        <p:spPr bwMode="auto">
          <a:xfrm>
            <a:off x="0" y="1505"/>
            <a:ext cx="12192000" cy="68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2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velopments in Ice Core Research on Past Climate Change - Eos">
            <a:extLst>
              <a:ext uri="{FF2B5EF4-FFF2-40B4-BE49-F238E27FC236}">
                <a16:creationId xmlns:a16="http://schemas.microsoft.com/office/drawing/2014/main" id="{BC3A65EB-5495-4615-948D-89DF209E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868"/>
          <a:stretch/>
        </p:blipFill>
        <p:spPr bwMode="auto">
          <a:xfrm>
            <a:off x="0" y="0"/>
            <a:ext cx="12216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6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F6608558E934AA14EAA06D6A675B5" ma:contentTypeVersion="13" ma:contentTypeDescription="Create a new document." ma:contentTypeScope="" ma:versionID="febd16583325026c1523c1e19d4b690b">
  <xsd:schema xmlns:xsd="http://www.w3.org/2001/XMLSchema" xmlns:xs="http://www.w3.org/2001/XMLSchema" xmlns:p="http://schemas.microsoft.com/office/2006/metadata/properties" xmlns:ns3="7678dac2-239b-4972-b16b-6902af486ab7" xmlns:ns4="b9b2d7fc-ffb6-4357-8496-926636d3ed25" targetNamespace="http://schemas.microsoft.com/office/2006/metadata/properties" ma:root="true" ma:fieldsID="e40cedb33b34976a7d76838c11db607a" ns3:_="" ns4:_="">
    <xsd:import namespace="7678dac2-239b-4972-b16b-6902af486ab7"/>
    <xsd:import namespace="b9b2d7fc-ffb6-4357-8496-926636d3ed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dac2-239b-4972-b16b-6902af486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2d7fc-ffb6-4357-8496-926636d3e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19389-3F41-4C61-936A-F5C5246FD06C}">
  <ds:schemaRefs>
    <ds:schemaRef ds:uri="http://schemas.microsoft.com/office/infopath/2007/PartnerControls"/>
    <ds:schemaRef ds:uri="b9b2d7fc-ffb6-4357-8496-926636d3ed25"/>
    <ds:schemaRef ds:uri="http://schemas.microsoft.com/office/2006/documentManagement/types"/>
    <ds:schemaRef ds:uri="http://purl.org/dc/dcmitype/"/>
    <ds:schemaRef ds:uri="7678dac2-239b-4972-b16b-6902af486ab7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D29E0B-29C1-4F06-87D0-09164B9F6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2AB4FF-B2EB-47B5-BC78-3C4BBCD3C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8dac2-239b-4972-b16b-6902af486ab7"/>
    <ds:schemaRef ds:uri="b9b2d7fc-ffb6-4357-8496-926636d3e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449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Key idea: in cold environments, each year of snowfall won’t melt. Therefore, every new year lands on top of the old year, creating layers of compact ice over time.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Studying Antarctic Ice Cores</vt:lpstr>
      <vt:lpstr>Task 1: Study your ice core</vt:lpstr>
      <vt:lpstr>Task 2: Create a sketch of your ice core</vt:lpstr>
      <vt:lpstr>Task 3: Annotate your sketch</vt:lpstr>
      <vt:lpstr>Task 4: Write a story</vt:lpstr>
      <vt:lpstr>What could future geographers find in the 2022 layer in an ice core?  Think – Pair – Share </vt:lpstr>
      <vt:lpstr>What could future geographers find in the 2022 layer in an ice core?</vt:lpstr>
      <vt:lpstr>References + Lesson Inspiration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Vernon Staff 8914404</dc:creator>
  <cp:lastModifiedBy>E Vernon Staff 8914404</cp:lastModifiedBy>
  <cp:revision>8</cp:revision>
  <dcterms:created xsi:type="dcterms:W3CDTF">2022-06-23T20:52:16Z</dcterms:created>
  <dcterms:modified xsi:type="dcterms:W3CDTF">2022-07-18T20:43:14Z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0x010100A4EF6608558E934AA14EAA06D6A675B5</vt:lpwstr>
  </property>
  <property fmtid="{D5CDD505-2E9C-101B-9397-08002B2CF9AE}" pid="3" name="MediaServiceImageTags">
    <vt:lpwstr/>
  </property>
</Properties>
</file>