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D2FD"/>
    <a:srgbClr val="81A032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 varScale="1">
        <p:scale>
          <a:sx n="124" d="100"/>
          <a:sy n="124" d="100"/>
        </p:scale>
        <p:origin x="172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57AC-9C2B-D742-9966-A5C0E685236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96BD-6A25-C44E-93DC-0A2EB040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123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57AC-9C2B-D742-9966-A5C0E685236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96BD-6A25-C44E-93DC-0A2EB040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772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57AC-9C2B-D742-9966-A5C0E685236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96BD-6A25-C44E-93DC-0A2EB040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381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57AC-9C2B-D742-9966-A5C0E685236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96BD-6A25-C44E-93DC-0A2EB040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985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57AC-9C2B-D742-9966-A5C0E685236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96BD-6A25-C44E-93DC-0A2EB040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800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57AC-9C2B-D742-9966-A5C0E685236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96BD-6A25-C44E-93DC-0A2EB040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607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57AC-9C2B-D742-9966-A5C0E685236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96BD-6A25-C44E-93DC-0A2EB040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95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57AC-9C2B-D742-9966-A5C0E685236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96BD-6A25-C44E-93DC-0A2EB040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447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57AC-9C2B-D742-9966-A5C0E685236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96BD-6A25-C44E-93DC-0A2EB040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300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57AC-9C2B-D742-9966-A5C0E685236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96BD-6A25-C44E-93DC-0A2EB040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853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57AC-9C2B-D742-9966-A5C0E685236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996BD-6A25-C44E-93DC-0A2EB040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1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557AC-9C2B-D742-9966-A5C0E6852369}" type="datetimeFigureOut">
              <a:rPr lang="en-GB" smtClean="0"/>
              <a:t>17/10/2022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996BD-6A25-C44E-93DC-0A2EB04037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9802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C1C8848-46A5-80A8-7AA1-4F16184E3522}"/>
              </a:ext>
            </a:extLst>
          </p:cNvPr>
          <p:cNvSpPr/>
          <p:nvPr/>
        </p:nvSpPr>
        <p:spPr>
          <a:xfrm>
            <a:off x="173452" y="842601"/>
            <a:ext cx="3833469" cy="53938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258488-E658-F780-D52E-6BF5A5FAF1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343" y="6494926"/>
            <a:ext cx="2235154" cy="249556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74E2DBAC-7EC6-A548-9231-726E6EED354A}"/>
              </a:ext>
            </a:extLst>
          </p:cNvPr>
          <p:cNvSpPr/>
          <p:nvPr/>
        </p:nvSpPr>
        <p:spPr>
          <a:xfrm>
            <a:off x="91343" y="85616"/>
            <a:ext cx="8970464" cy="6274087"/>
          </a:xfrm>
          <a:prstGeom prst="roundRect">
            <a:avLst>
              <a:gd name="adj" fmla="val 405"/>
            </a:avLst>
          </a:prstGeom>
          <a:noFill/>
          <a:ln w="28575">
            <a:solidFill>
              <a:srgbClr val="81A03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640A1ED-7AB6-FAF4-158A-E79A9B375CCD}"/>
              </a:ext>
            </a:extLst>
          </p:cNvPr>
          <p:cNvSpPr txBox="1">
            <a:spLocks/>
          </p:cNvSpPr>
          <p:nvPr/>
        </p:nvSpPr>
        <p:spPr>
          <a:xfrm>
            <a:off x="598303" y="289098"/>
            <a:ext cx="3371375" cy="63304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dirty="0">
                <a:solidFill>
                  <a:srgbClr val="81A032"/>
                </a:solidFill>
              </a:rPr>
              <a:t>Global Atmospheric Circulation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EB4CD5A-DB81-05FF-E8CF-2CF72A3D5DF3}"/>
              </a:ext>
            </a:extLst>
          </p:cNvPr>
          <p:cNvSpPr/>
          <p:nvPr/>
        </p:nvSpPr>
        <p:spPr>
          <a:xfrm>
            <a:off x="173452" y="201397"/>
            <a:ext cx="576952" cy="576952"/>
          </a:xfrm>
          <a:prstGeom prst="ellipse">
            <a:avLst/>
          </a:prstGeom>
          <a:solidFill>
            <a:schemeClr val="bg1"/>
          </a:solidFill>
          <a:ln w="38100">
            <a:solidFill>
              <a:srgbClr val="81A03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3F12B26A-5184-FE04-CFB6-6B5BAF4EB125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55403" y="288387"/>
            <a:ext cx="419819" cy="41981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CD0BA47-0CFD-A41E-635B-D15372D65807}"/>
              </a:ext>
            </a:extLst>
          </p:cNvPr>
          <p:cNvSpPr txBox="1"/>
          <p:nvPr/>
        </p:nvSpPr>
        <p:spPr>
          <a:xfrm>
            <a:off x="255403" y="842601"/>
            <a:ext cx="337137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Need to know: </a:t>
            </a:r>
          </a:p>
          <a:p>
            <a:pPr marL="342900" indent="-342900">
              <a:buAutoNum type="arabicPeriod"/>
            </a:pPr>
            <a:r>
              <a:rPr lang="en-GB" dirty="0"/>
              <a:t>The features of global atmospheric circulation</a:t>
            </a:r>
          </a:p>
          <a:p>
            <a:pPr marL="342900" indent="-342900">
              <a:buAutoNum type="arabicPeriod"/>
            </a:pPr>
            <a:r>
              <a:rPr lang="en-GB" dirty="0"/>
              <a:t>P</a:t>
            </a:r>
            <a:r>
              <a:rPr lang="en-GB" b="0" i="0" dirty="0">
                <a:effectLst/>
              </a:rPr>
              <a:t>ressure belts (convection cells) and their role in global atmospheric circulation.</a:t>
            </a:r>
          </a:p>
          <a:p>
            <a:pPr marL="342900" indent="-342900">
              <a:buAutoNum type="arabicPeriod"/>
            </a:pPr>
            <a:r>
              <a:rPr lang="en-GB" dirty="0"/>
              <a:t>The s</a:t>
            </a:r>
            <a:r>
              <a:rPr lang="en-GB" b="0" i="0" dirty="0">
                <a:effectLst/>
              </a:rPr>
              <a:t>urface winds and their role in global atmospheric circulation.</a:t>
            </a:r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D5813F-D508-4A6A-3C26-B718FB1831FF}"/>
              </a:ext>
            </a:extLst>
          </p:cNvPr>
          <p:cNvSpPr txBox="1"/>
          <p:nvPr/>
        </p:nvSpPr>
        <p:spPr>
          <a:xfrm>
            <a:off x="255402" y="3556136"/>
            <a:ext cx="375151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Class feedback from learning review:</a:t>
            </a:r>
          </a:p>
          <a:p>
            <a:r>
              <a:rPr lang="en-GB" dirty="0"/>
              <a:t>Strengths: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INSERT HERE</a:t>
            </a:r>
          </a:p>
          <a:p>
            <a:r>
              <a:rPr lang="en-GB" dirty="0"/>
              <a:t>Areas for development: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INSERT HERE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893BFB-6DFC-2F59-AE5C-5BC227A23B72}"/>
              </a:ext>
            </a:extLst>
          </p:cNvPr>
          <p:cNvSpPr txBox="1"/>
          <p:nvPr/>
        </p:nvSpPr>
        <p:spPr>
          <a:xfrm>
            <a:off x="4088872" y="154049"/>
            <a:ext cx="4693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Strategies for addressing gaps in  knowledge</a:t>
            </a:r>
          </a:p>
        </p:txBody>
      </p:sp>
      <p:pic>
        <p:nvPicPr>
          <p:cNvPr id="15" name="Picture 14" descr="Diagram&#10;&#10;Description automatically generated">
            <a:extLst>
              <a:ext uri="{FF2B5EF4-FFF2-40B4-BE49-F238E27FC236}">
                <a16:creationId xmlns:a16="http://schemas.microsoft.com/office/drawing/2014/main" id="{87DB81C3-24C4-FE24-0E43-3A525ECC40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6901" y="688154"/>
            <a:ext cx="3703488" cy="2648554"/>
          </a:xfrm>
          <a:prstGeom prst="rect">
            <a:avLst/>
          </a:prstGeom>
        </p:spPr>
      </p:pic>
      <p:pic>
        <p:nvPicPr>
          <p:cNvPr id="17" name="Picture 16" descr="Diagram&#10;&#10;Description automatically generated">
            <a:extLst>
              <a:ext uri="{FF2B5EF4-FFF2-40B4-BE49-F238E27FC236}">
                <a16:creationId xmlns:a16="http://schemas.microsoft.com/office/drawing/2014/main" id="{29CA94EE-CCB4-4F82-F976-A4A5A1CFA9D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87138" y="3759131"/>
            <a:ext cx="1814232" cy="1610200"/>
          </a:xfrm>
          <a:prstGeom prst="rect">
            <a:avLst/>
          </a:prstGeom>
        </p:spPr>
      </p:pic>
      <p:pic>
        <p:nvPicPr>
          <p:cNvPr id="19" name="Picture 18" descr="Diagram&#10;&#10;Description automatically generated">
            <a:extLst>
              <a:ext uri="{FF2B5EF4-FFF2-40B4-BE49-F238E27FC236}">
                <a16:creationId xmlns:a16="http://schemas.microsoft.com/office/drawing/2014/main" id="{3D9157DD-DF1D-8A7C-984C-A689D21AE8E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58983" y="3658894"/>
            <a:ext cx="3023528" cy="259781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08B5D8FE-F9F6-F4BA-3041-38F729CC0422}"/>
              </a:ext>
            </a:extLst>
          </p:cNvPr>
          <p:cNvSpPr txBox="1"/>
          <p:nvPr/>
        </p:nvSpPr>
        <p:spPr>
          <a:xfrm>
            <a:off x="4067840" y="472787"/>
            <a:ext cx="3371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ED2FD"/>
                </a:solidFill>
              </a:rPr>
              <a:t>Mind map</a:t>
            </a:r>
            <a:endParaRPr lang="en-GB" dirty="0">
              <a:solidFill>
                <a:srgbClr val="8ED2FD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B044854-4076-F3B9-B312-383B9918FF4F}"/>
              </a:ext>
            </a:extLst>
          </p:cNvPr>
          <p:cNvSpPr txBox="1"/>
          <p:nvPr/>
        </p:nvSpPr>
        <p:spPr>
          <a:xfrm>
            <a:off x="4084301" y="3354841"/>
            <a:ext cx="3371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ED2FD"/>
                </a:solidFill>
              </a:rPr>
              <a:t>Freya model</a:t>
            </a:r>
            <a:endParaRPr lang="en-GB" dirty="0">
              <a:solidFill>
                <a:srgbClr val="8ED2FD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11E50F4-D587-F252-9E01-22CB6667B892}"/>
              </a:ext>
            </a:extLst>
          </p:cNvPr>
          <p:cNvSpPr txBox="1"/>
          <p:nvPr/>
        </p:nvSpPr>
        <p:spPr>
          <a:xfrm>
            <a:off x="7082511" y="3371666"/>
            <a:ext cx="3371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8ED2FD"/>
                </a:solidFill>
              </a:rPr>
              <a:t>Flash cards</a:t>
            </a:r>
            <a:endParaRPr lang="en-GB" dirty="0">
              <a:solidFill>
                <a:srgbClr val="8ED2F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596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66</Words>
  <Application>Microsoft Macintosh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Bennett</dc:creator>
  <cp:lastModifiedBy>Anthony Bennett</cp:lastModifiedBy>
  <cp:revision>3</cp:revision>
  <dcterms:created xsi:type="dcterms:W3CDTF">2022-10-09T12:05:00Z</dcterms:created>
  <dcterms:modified xsi:type="dcterms:W3CDTF">2022-10-17T17:11:11Z</dcterms:modified>
</cp:coreProperties>
</file>