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4"/>
  </p:notesMasterIdLst>
  <p:sldIdLst>
    <p:sldId id="275" r:id="rId2"/>
    <p:sldId id="276" r:id="rId3"/>
  </p:sldIdLst>
  <p:sldSz cx="7589838" cy="10698163"/>
  <p:notesSz cx="6858000" cy="9144000"/>
  <p:embeddedFontLst>
    <p:embeddedFont>
      <p:font typeface="Amatic SC" pitchFamily="2" charset="-79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0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505ED0-0431-45FA-A5BE-7E9E30799241}">
  <a:tblStyle styleId="{40505ED0-0431-45FA-A5BE-7E9E307992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2"/>
    <p:restoredTop sz="95710"/>
  </p:normalViewPr>
  <p:slideViewPr>
    <p:cSldViewPr snapToGrid="0">
      <p:cViewPr>
        <p:scale>
          <a:sx n="177" d="100"/>
          <a:sy n="177" d="100"/>
        </p:scale>
        <p:origin x="1952" y="144"/>
      </p:cViewPr>
      <p:guideLst>
        <p:guide orient="horz" pos="3370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3052" y="685800"/>
            <a:ext cx="243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685800"/>
            <a:ext cx="243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When completing the table it is worth discussing with the students that there is no definitive answer. Their justification is what is important in this exercise.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33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685800"/>
            <a:ext cx="243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The issues students experience in completing the ranking table might include: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Mitigation is needed now to reduce the long-term impacts of climate change.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Adaptation strategies are required now as we are already affected by the impacts of climate change.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Strategies are equally important and need to occur at the same time.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68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3186" y="0"/>
            <a:ext cx="7589400" cy="10698163"/>
          </a:xfrm>
          <a:prstGeom prst="frame">
            <a:avLst>
              <a:gd name="adj1" fmla="val 12500"/>
            </a:avLst>
          </a:prstGeom>
          <a:solidFill>
            <a:srgbClr val="EEEEE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DA5F21-EB73-834A-B68E-98485260B0CD}"/>
              </a:ext>
            </a:extLst>
          </p:cNvPr>
          <p:cNvSpPr/>
          <p:nvPr/>
        </p:nvSpPr>
        <p:spPr>
          <a:xfrm>
            <a:off x="193562" y="169627"/>
            <a:ext cx="7202714" cy="10325449"/>
          </a:xfrm>
          <a:custGeom>
            <a:avLst/>
            <a:gdLst>
              <a:gd name="connsiteX0" fmla="*/ 0 w 7202714"/>
              <a:gd name="connsiteY0" fmla="*/ 65977 h 10325449"/>
              <a:gd name="connsiteX1" fmla="*/ 65977 w 7202714"/>
              <a:gd name="connsiteY1" fmla="*/ 0 h 10325449"/>
              <a:gd name="connsiteX2" fmla="*/ 779481 w 7202714"/>
              <a:gd name="connsiteY2" fmla="*/ 0 h 10325449"/>
              <a:gd name="connsiteX3" fmla="*/ 1280862 w 7202714"/>
              <a:gd name="connsiteY3" fmla="*/ 0 h 10325449"/>
              <a:gd name="connsiteX4" fmla="*/ 1994366 w 7202714"/>
              <a:gd name="connsiteY4" fmla="*/ 0 h 10325449"/>
              <a:gd name="connsiteX5" fmla="*/ 2566455 w 7202714"/>
              <a:gd name="connsiteY5" fmla="*/ 0 h 10325449"/>
              <a:gd name="connsiteX6" fmla="*/ 3067836 w 7202714"/>
              <a:gd name="connsiteY6" fmla="*/ 0 h 10325449"/>
              <a:gd name="connsiteX7" fmla="*/ 3498510 w 7202714"/>
              <a:gd name="connsiteY7" fmla="*/ 0 h 10325449"/>
              <a:gd name="connsiteX8" fmla="*/ 3999891 w 7202714"/>
              <a:gd name="connsiteY8" fmla="*/ 0 h 10325449"/>
              <a:gd name="connsiteX9" fmla="*/ 4501272 w 7202714"/>
              <a:gd name="connsiteY9" fmla="*/ 0 h 10325449"/>
              <a:gd name="connsiteX10" fmla="*/ 5144068 w 7202714"/>
              <a:gd name="connsiteY10" fmla="*/ 0 h 10325449"/>
              <a:gd name="connsiteX11" fmla="*/ 5786865 w 7202714"/>
              <a:gd name="connsiteY11" fmla="*/ 0 h 10325449"/>
              <a:gd name="connsiteX12" fmla="*/ 6358953 w 7202714"/>
              <a:gd name="connsiteY12" fmla="*/ 0 h 10325449"/>
              <a:gd name="connsiteX13" fmla="*/ 7136737 w 7202714"/>
              <a:gd name="connsiteY13" fmla="*/ 0 h 10325449"/>
              <a:gd name="connsiteX14" fmla="*/ 7202714 w 7202714"/>
              <a:gd name="connsiteY14" fmla="*/ 65977 h 10325449"/>
              <a:gd name="connsiteX15" fmla="*/ 7202714 w 7202714"/>
              <a:gd name="connsiteY15" fmla="*/ 439738 h 10325449"/>
              <a:gd name="connsiteX16" fmla="*/ 7202714 w 7202714"/>
              <a:gd name="connsiteY16" fmla="*/ 1221240 h 10325449"/>
              <a:gd name="connsiteX17" fmla="*/ 7202714 w 7202714"/>
              <a:gd name="connsiteY17" fmla="*/ 2104676 h 10325449"/>
              <a:gd name="connsiteX18" fmla="*/ 7202714 w 7202714"/>
              <a:gd name="connsiteY18" fmla="*/ 2478437 h 10325449"/>
              <a:gd name="connsiteX19" fmla="*/ 7202714 w 7202714"/>
              <a:gd name="connsiteY19" fmla="*/ 3361874 h 10325449"/>
              <a:gd name="connsiteX20" fmla="*/ 7202714 w 7202714"/>
              <a:gd name="connsiteY20" fmla="*/ 4245310 h 10325449"/>
              <a:gd name="connsiteX21" fmla="*/ 7202714 w 7202714"/>
              <a:gd name="connsiteY21" fmla="*/ 4619071 h 10325449"/>
              <a:gd name="connsiteX22" fmla="*/ 7202714 w 7202714"/>
              <a:gd name="connsiteY22" fmla="*/ 5298638 h 10325449"/>
              <a:gd name="connsiteX23" fmla="*/ 7202714 w 7202714"/>
              <a:gd name="connsiteY23" fmla="*/ 5876269 h 10325449"/>
              <a:gd name="connsiteX24" fmla="*/ 7202714 w 7202714"/>
              <a:gd name="connsiteY24" fmla="*/ 6453901 h 10325449"/>
              <a:gd name="connsiteX25" fmla="*/ 7202714 w 7202714"/>
              <a:gd name="connsiteY25" fmla="*/ 7031532 h 10325449"/>
              <a:gd name="connsiteX26" fmla="*/ 7202714 w 7202714"/>
              <a:gd name="connsiteY26" fmla="*/ 7405293 h 10325449"/>
              <a:gd name="connsiteX27" fmla="*/ 7202714 w 7202714"/>
              <a:gd name="connsiteY27" fmla="*/ 8288730 h 10325449"/>
              <a:gd name="connsiteX28" fmla="*/ 7202714 w 7202714"/>
              <a:gd name="connsiteY28" fmla="*/ 9172166 h 10325449"/>
              <a:gd name="connsiteX29" fmla="*/ 7202714 w 7202714"/>
              <a:gd name="connsiteY29" fmla="*/ 9545927 h 10325449"/>
              <a:gd name="connsiteX30" fmla="*/ 7202714 w 7202714"/>
              <a:gd name="connsiteY30" fmla="*/ 10259472 h 10325449"/>
              <a:gd name="connsiteX31" fmla="*/ 7136737 w 7202714"/>
              <a:gd name="connsiteY31" fmla="*/ 10325449 h 10325449"/>
              <a:gd name="connsiteX32" fmla="*/ 6423233 w 7202714"/>
              <a:gd name="connsiteY32" fmla="*/ 10325449 h 10325449"/>
              <a:gd name="connsiteX33" fmla="*/ 5921852 w 7202714"/>
              <a:gd name="connsiteY33" fmla="*/ 10325449 h 10325449"/>
              <a:gd name="connsiteX34" fmla="*/ 5420471 w 7202714"/>
              <a:gd name="connsiteY34" fmla="*/ 10325449 h 10325449"/>
              <a:gd name="connsiteX35" fmla="*/ 4706967 w 7202714"/>
              <a:gd name="connsiteY35" fmla="*/ 10325449 h 10325449"/>
              <a:gd name="connsiteX36" fmla="*/ 4276293 w 7202714"/>
              <a:gd name="connsiteY36" fmla="*/ 10325449 h 10325449"/>
              <a:gd name="connsiteX37" fmla="*/ 3704204 w 7202714"/>
              <a:gd name="connsiteY37" fmla="*/ 10325449 h 10325449"/>
              <a:gd name="connsiteX38" fmla="*/ 3061408 w 7202714"/>
              <a:gd name="connsiteY38" fmla="*/ 10325449 h 10325449"/>
              <a:gd name="connsiteX39" fmla="*/ 2560027 w 7202714"/>
              <a:gd name="connsiteY39" fmla="*/ 10325449 h 10325449"/>
              <a:gd name="connsiteX40" fmla="*/ 1775815 w 7202714"/>
              <a:gd name="connsiteY40" fmla="*/ 10325449 h 10325449"/>
              <a:gd name="connsiteX41" fmla="*/ 1345142 w 7202714"/>
              <a:gd name="connsiteY41" fmla="*/ 10325449 h 10325449"/>
              <a:gd name="connsiteX42" fmla="*/ 914468 w 7202714"/>
              <a:gd name="connsiteY42" fmla="*/ 10325449 h 10325449"/>
              <a:gd name="connsiteX43" fmla="*/ 65977 w 7202714"/>
              <a:gd name="connsiteY43" fmla="*/ 10325449 h 10325449"/>
              <a:gd name="connsiteX44" fmla="*/ 0 w 7202714"/>
              <a:gd name="connsiteY44" fmla="*/ 10259472 h 10325449"/>
              <a:gd name="connsiteX45" fmla="*/ 0 w 7202714"/>
              <a:gd name="connsiteY45" fmla="*/ 9579906 h 10325449"/>
              <a:gd name="connsiteX46" fmla="*/ 0 w 7202714"/>
              <a:gd name="connsiteY46" fmla="*/ 8696469 h 10325449"/>
              <a:gd name="connsiteX47" fmla="*/ 0 w 7202714"/>
              <a:gd name="connsiteY47" fmla="*/ 8016903 h 10325449"/>
              <a:gd name="connsiteX48" fmla="*/ 0 w 7202714"/>
              <a:gd name="connsiteY48" fmla="*/ 7643142 h 10325449"/>
              <a:gd name="connsiteX49" fmla="*/ 0 w 7202714"/>
              <a:gd name="connsiteY49" fmla="*/ 6759705 h 10325449"/>
              <a:gd name="connsiteX50" fmla="*/ 0 w 7202714"/>
              <a:gd name="connsiteY50" fmla="*/ 6080139 h 10325449"/>
              <a:gd name="connsiteX51" fmla="*/ 0 w 7202714"/>
              <a:gd name="connsiteY51" fmla="*/ 5400573 h 10325449"/>
              <a:gd name="connsiteX52" fmla="*/ 0 w 7202714"/>
              <a:gd name="connsiteY52" fmla="*/ 4924876 h 10325449"/>
              <a:gd name="connsiteX53" fmla="*/ 0 w 7202714"/>
              <a:gd name="connsiteY53" fmla="*/ 4041440 h 10325449"/>
              <a:gd name="connsiteX54" fmla="*/ 0 w 7202714"/>
              <a:gd name="connsiteY54" fmla="*/ 3565744 h 10325449"/>
              <a:gd name="connsiteX55" fmla="*/ 0 w 7202714"/>
              <a:gd name="connsiteY55" fmla="*/ 2682307 h 10325449"/>
              <a:gd name="connsiteX56" fmla="*/ 0 w 7202714"/>
              <a:gd name="connsiteY56" fmla="*/ 2308546 h 10325449"/>
              <a:gd name="connsiteX57" fmla="*/ 0 w 7202714"/>
              <a:gd name="connsiteY57" fmla="*/ 1527045 h 10325449"/>
              <a:gd name="connsiteX58" fmla="*/ 0 w 7202714"/>
              <a:gd name="connsiteY58" fmla="*/ 643608 h 10325449"/>
              <a:gd name="connsiteX59" fmla="*/ 0 w 7202714"/>
              <a:gd name="connsiteY59" fmla="*/ 65977 h 1032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02714" h="10325449" fill="none" extrusionOk="0">
                <a:moveTo>
                  <a:pt x="0" y="65977"/>
                </a:moveTo>
                <a:cubicBezTo>
                  <a:pt x="-317" y="34330"/>
                  <a:pt x="22905" y="-5814"/>
                  <a:pt x="65977" y="0"/>
                </a:cubicBezTo>
                <a:cubicBezTo>
                  <a:pt x="343996" y="4418"/>
                  <a:pt x="570394" y="-26945"/>
                  <a:pt x="779481" y="0"/>
                </a:cubicBezTo>
                <a:cubicBezTo>
                  <a:pt x="988568" y="26945"/>
                  <a:pt x="1093037" y="12599"/>
                  <a:pt x="1280862" y="0"/>
                </a:cubicBezTo>
                <a:cubicBezTo>
                  <a:pt x="1468687" y="-12599"/>
                  <a:pt x="1793242" y="-20141"/>
                  <a:pt x="1994366" y="0"/>
                </a:cubicBezTo>
                <a:cubicBezTo>
                  <a:pt x="2195490" y="20141"/>
                  <a:pt x="2399548" y="10970"/>
                  <a:pt x="2566455" y="0"/>
                </a:cubicBezTo>
                <a:cubicBezTo>
                  <a:pt x="2733362" y="-10970"/>
                  <a:pt x="2943565" y="-15198"/>
                  <a:pt x="3067836" y="0"/>
                </a:cubicBezTo>
                <a:cubicBezTo>
                  <a:pt x="3192107" y="15198"/>
                  <a:pt x="3389268" y="-874"/>
                  <a:pt x="3498510" y="0"/>
                </a:cubicBezTo>
                <a:cubicBezTo>
                  <a:pt x="3607752" y="874"/>
                  <a:pt x="3847931" y="15673"/>
                  <a:pt x="3999891" y="0"/>
                </a:cubicBezTo>
                <a:cubicBezTo>
                  <a:pt x="4151851" y="-15673"/>
                  <a:pt x="4361885" y="3396"/>
                  <a:pt x="4501272" y="0"/>
                </a:cubicBezTo>
                <a:cubicBezTo>
                  <a:pt x="4640659" y="-3396"/>
                  <a:pt x="4953678" y="26620"/>
                  <a:pt x="5144068" y="0"/>
                </a:cubicBezTo>
                <a:cubicBezTo>
                  <a:pt x="5334458" y="-26620"/>
                  <a:pt x="5643580" y="-20970"/>
                  <a:pt x="5786865" y="0"/>
                </a:cubicBezTo>
                <a:cubicBezTo>
                  <a:pt x="5930150" y="20970"/>
                  <a:pt x="6112956" y="20525"/>
                  <a:pt x="6358953" y="0"/>
                </a:cubicBezTo>
                <a:cubicBezTo>
                  <a:pt x="6604950" y="-20525"/>
                  <a:pt x="6931877" y="-16421"/>
                  <a:pt x="7136737" y="0"/>
                </a:cubicBezTo>
                <a:cubicBezTo>
                  <a:pt x="7170174" y="330"/>
                  <a:pt x="7207351" y="35190"/>
                  <a:pt x="7202714" y="65977"/>
                </a:cubicBezTo>
                <a:cubicBezTo>
                  <a:pt x="7210471" y="150836"/>
                  <a:pt x="7193182" y="310111"/>
                  <a:pt x="7202714" y="439738"/>
                </a:cubicBezTo>
                <a:cubicBezTo>
                  <a:pt x="7212246" y="569365"/>
                  <a:pt x="7209679" y="882268"/>
                  <a:pt x="7202714" y="1221240"/>
                </a:cubicBezTo>
                <a:cubicBezTo>
                  <a:pt x="7195749" y="1560212"/>
                  <a:pt x="7217701" y="1915130"/>
                  <a:pt x="7202714" y="2104676"/>
                </a:cubicBezTo>
                <a:cubicBezTo>
                  <a:pt x="7187727" y="2294222"/>
                  <a:pt x="7200699" y="2391685"/>
                  <a:pt x="7202714" y="2478437"/>
                </a:cubicBezTo>
                <a:cubicBezTo>
                  <a:pt x="7204729" y="2565189"/>
                  <a:pt x="7199252" y="3078513"/>
                  <a:pt x="7202714" y="3361874"/>
                </a:cubicBezTo>
                <a:cubicBezTo>
                  <a:pt x="7206176" y="3645235"/>
                  <a:pt x="7234999" y="3925972"/>
                  <a:pt x="7202714" y="4245310"/>
                </a:cubicBezTo>
                <a:cubicBezTo>
                  <a:pt x="7170429" y="4564648"/>
                  <a:pt x="7208485" y="4445994"/>
                  <a:pt x="7202714" y="4619071"/>
                </a:cubicBezTo>
                <a:cubicBezTo>
                  <a:pt x="7196943" y="4792148"/>
                  <a:pt x="7210033" y="5141713"/>
                  <a:pt x="7202714" y="5298638"/>
                </a:cubicBezTo>
                <a:cubicBezTo>
                  <a:pt x="7195395" y="5455563"/>
                  <a:pt x="7225715" y="5601489"/>
                  <a:pt x="7202714" y="5876269"/>
                </a:cubicBezTo>
                <a:cubicBezTo>
                  <a:pt x="7179713" y="6151049"/>
                  <a:pt x="7190755" y="6170854"/>
                  <a:pt x="7202714" y="6453901"/>
                </a:cubicBezTo>
                <a:cubicBezTo>
                  <a:pt x="7214673" y="6736948"/>
                  <a:pt x="7190417" y="6915224"/>
                  <a:pt x="7202714" y="7031532"/>
                </a:cubicBezTo>
                <a:cubicBezTo>
                  <a:pt x="7215011" y="7147840"/>
                  <a:pt x="7195285" y="7253756"/>
                  <a:pt x="7202714" y="7405293"/>
                </a:cubicBezTo>
                <a:cubicBezTo>
                  <a:pt x="7210143" y="7556830"/>
                  <a:pt x="7197821" y="8022251"/>
                  <a:pt x="7202714" y="8288730"/>
                </a:cubicBezTo>
                <a:cubicBezTo>
                  <a:pt x="7207607" y="8555209"/>
                  <a:pt x="7192229" y="8734345"/>
                  <a:pt x="7202714" y="9172166"/>
                </a:cubicBezTo>
                <a:cubicBezTo>
                  <a:pt x="7213199" y="9609987"/>
                  <a:pt x="7203182" y="9390601"/>
                  <a:pt x="7202714" y="9545927"/>
                </a:cubicBezTo>
                <a:cubicBezTo>
                  <a:pt x="7202246" y="9701253"/>
                  <a:pt x="7184202" y="9978039"/>
                  <a:pt x="7202714" y="10259472"/>
                </a:cubicBezTo>
                <a:cubicBezTo>
                  <a:pt x="7199525" y="10299665"/>
                  <a:pt x="7175488" y="10326836"/>
                  <a:pt x="7136737" y="10325449"/>
                </a:cubicBezTo>
                <a:cubicBezTo>
                  <a:pt x="6921099" y="10320958"/>
                  <a:pt x="6629217" y="10297463"/>
                  <a:pt x="6423233" y="10325449"/>
                </a:cubicBezTo>
                <a:cubicBezTo>
                  <a:pt x="6217249" y="10353435"/>
                  <a:pt x="6148942" y="10321806"/>
                  <a:pt x="5921852" y="10325449"/>
                </a:cubicBezTo>
                <a:cubicBezTo>
                  <a:pt x="5694762" y="10329092"/>
                  <a:pt x="5561904" y="10341514"/>
                  <a:pt x="5420471" y="10325449"/>
                </a:cubicBezTo>
                <a:cubicBezTo>
                  <a:pt x="5279038" y="10309384"/>
                  <a:pt x="5022149" y="10357759"/>
                  <a:pt x="4706967" y="10325449"/>
                </a:cubicBezTo>
                <a:cubicBezTo>
                  <a:pt x="4391785" y="10293139"/>
                  <a:pt x="4426392" y="10323377"/>
                  <a:pt x="4276293" y="10325449"/>
                </a:cubicBezTo>
                <a:cubicBezTo>
                  <a:pt x="4126194" y="10327521"/>
                  <a:pt x="3975229" y="10314937"/>
                  <a:pt x="3704204" y="10325449"/>
                </a:cubicBezTo>
                <a:cubicBezTo>
                  <a:pt x="3433179" y="10335961"/>
                  <a:pt x="3203239" y="10342945"/>
                  <a:pt x="3061408" y="10325449"/>
                </a:cubicBezTo>
                <a:cubicBezTo>
                  <a:pt x="2919577" y="10307953"/>
                  <a:pt x="2678914" y="10301022"/>
                  <a:pt x="2560027" y="10325449"/>
                </a:cubicBezTo>
                <a:cubicBezTo>
                  <a:pt x="2441140" y="10349876"/>
                  <a:pt x="2010997" y="10324089"/>
                  <a:pt x="1775815" y="10325449"/>
                </a:cubicBezTo>
                <a:cubicBezTo>
                  <a:pt x="1540633" y="10326809"/>
                  <a:pt x="1503129" y="10333699"/>
                  <a:pt x="1345142" y="10325449"/>
                </a:cubicBezTo>
                <a:cubicBezTo>
                  <a:pt x="1187155" y="10317199"/>
                  <a:pt x="1098301" y="10320699"/>
                  <a:pt x="914468" y="10325449"/>
                </a:cubicBezTo>
                <a:cubicBezTo>
                  <a:pt x="730635" y="10330199"/>
                  <a:pt x="364462" y="10318193"/>
                  <a:pt x="65977" y="10325449"/>
                </a:cubicBezTo>
                <a:cubicBezTo>
                  <a:pt x="26171" y="10325892"/>
                  <a:pt x="474" y="10301614"/>
                  <a:pt x="0" y="10259472"/>
                </a:cubicBezTo>
                <a:cubicBezTo>
                  <a:pt x="7390" y="10025932"/>
                  <a:pt x="33673" y="9857390"/>
                  <a:pt x="0" y="9579906"/>
                </a:cubicBezTo>
                <a:cubicBezTo>
                  <a:pt x="-33673" y="9302422"/>
                  <a:pt x="-41943" y="8896657"/>
                  <a:pt x="0" y="8696469"/>
                </a:cubicBezTo>
                <a:cubicBezTo>
                  <a:pt x="41943" y="8496281"/>
                  <a:pt x="5483" y="8196550"/>
                  <a:pt x="0" y="8016903"/>
                </a:cubicBezTo>
                <a:cubicBezTo>
                  <a:pt x="-5483" y="7837256"/>
                  <a:pt x="14228" y="7775240"/>
                  <a:pt x="0" y="7643142"/>
                </a:cubicBezTo>
                <a:cubicBezTo>
                  <a:pt x="-14228" y="7511044"/>
                  <a:pt x="11977" y="7102011"/>
                  <a:pt x="0" y="6759705"/>
                </a:cubicBezTo>
                <a:cubicBezTo>
                  <a:pt x="-11977" y="6417399"/>
                  <a:pt x="-2015" y="6228938"/>
                  <a:pt x="0" y="6080139"/>
                </a:cubicBezTo>
                <a:cubicBezTo>
                  <a:pt x="2015" y="5931340"/>
                  <a:pt x="4108" y="5715971"/>
                  <a:pt x="0" y="5400573"/>
                </a:cubicBezTo>
                <a:cubicBezTo>
                  <a:pt x="-4108" y="5085175"/>
                  <a:pt x="15623" y="5106167"/>
                  <a:pt x="0" y="4924876"/>
                </a:cubicBezTo>
                <a:cubicBezTo>
                  <a:pt x="-15623" y="4743585"/>
                  <a:pt x="35316" y="4379460"/>
                  <a:pt x="0" y="4041440"/>
                </a:cubicBezTo>
                <a:cubicBezTo>
                  <a:pt x="-35316" y="3703420"/>
                  <a:pt x="17050" y="3797185"/>
                  <a:pt x="0" y="3565744"/>
                </a:cubicBezTo>
                <a:cubicBezTo>
                  <a:pt x="-17050" y="3334303"/>
                  <a:pt x="3994" y="3012142"/>
                  <a:pt x="0" y="2682307"/>
                </a:cubicBezTo>
                <a:cubicBezTo>
                  <a:pt x="-3994" y="2352472"/>
                  <a:pt x="16319" y="2413901"/>
                  <a:pt x="0" y="2308546"/>
                </a:cubicBezTo>
                <a:cubicBezTo>
                  <a:pt x="-16319" y="2203191"/>
                  <a:pt x="10378" y="1897024"/>
                  <a:pt x="0" y="1527045"/>
                </a:cubicBezTo>
                <a:cubicBezTo>
                  <a:pt x="-10378" y="1157066"/>
                  <a:pt x="3108" y="924780"/>
                  <a:pt x="0" y="643608"/>
                </a:cubicBezTo>
                <a:cubicBezTo>
                  <a:pt x="-3108" y="362436"/>
                  <a:pt x="-25671" y="255589"/>
                  <a:pt x="0" y="65977"/>
                </a:cubicBezTo>
                <a:close/>
              </a:path>
              <a:path w="7202714" h="10325449" stroke="0" extrusionOk="0">
                <a:moveTo>
                  <a:pt x="0" y="65977"/>
                </a:moveTo>
                <a:cubicBezTo>
                  <a:pt x="-1624" y="28537"/>
                  <a:pt x="21022" y="3196"/>
                  <a:pt x="65977" y="0"/>
                </a:cubicBezTo>
                <a:cubicBezTo>
                  <a:pt x="456716" y="-15367"/>
                  <a:pt x="534793" y="5350"/>
                  <a:pt x="850189" y="0"/>
                </a:cubicBezTo>
                <a:cubicBezTo>
                  <a:pt x="1165585" y="-5350"/>
                  <a:pt x="1306682" y="-26660"/>
                  <a:pt x="1422277" y="0"/>
                </a:cubicBezTo>
                <a:cubicBezTo>
                  <a:pt x="1537872" y="26660"/>
                  <a:pt x="1683294" y="908"/>
                  <a:pt x="1923658" y="0"/>
                </a:cubicBezTo>
                <a:cubicBezTo>
                  <a:pt x="2164022" y="-908"/>
                  <a:pt x="2317115" y="494"/>
                  <a:pt x="2637162" y="0"/>
                </a:cubicBezTo>
                <a:cubicBezTo>
                  <a:pt x="2957209" y="-494"/>
                  <a:pt x="3024719" y="-8472"/>
                  <a:pt x="3209251" y="0"/>
                </a:cubicBezTo>
                <a:cubicBezTo>
                  <a:pt x="3393783" y="8472"/>
                  <a:pt x="3626366" y="-29451"/>
                  <a:pt x="3993463" y="0"/>
                </a:cubicBezTo>
                <a:cubicBezTo>
                  <a:pt x="4360560" y="29451"/>
                  <a:pt x="4369805" y="20673"/>
                  <a:pt x="4494844" y="0"/>
                </a:cubicBezTo>
                <a:cubicBezTo>
                  <a:pt x="4619883" y="-20673"/>
                  <a:pt x="5014328" y="23230"/>
                  <a:pt x="5279056" y="0"/>
                </a:cubicBezTo>
                <a:cubicBezTo>
                  <a:pt x="5543784" y="-23230"/>
                  <a:pt x="5597116" y="-17997"/>
                  <a:pt x="5709729" y="0"/>
                </a:cubicBezTo>
                <a:cubicBezTo>
                  <a:pt x="5822342" y="17997"/>
                  <a:pt x="6128705" y="-25688"/>
                  <a:pt x="6352525" y="0"/>
                </a:cubicBezTo>
                <a:cubicBezTo>
                  <a:pt x="6576345" y="25688"/>
                  <a:pt x="6966868" y="23173"/>
                  <a:pt x="7136737" y="0"/>
                </a:cubicBezTo>
                <a:cubicBezTo>
                  <a:pt x="7175230" y="-2030"/>
                  <a:pt x="7204418" y="28440"/>
                  <a:pt x="7202714" y="65977"/>
                </a:cubicBezTo>
                <a:cubicBezTo>
                  <a:pt x="7234721" y="317753"/>
                  <a:pt x="7190326" y="592509"/>
                  <a:pt x="7202714" y="745543"/>
                </a:cubicBezTo>
                <a:cubicBezTo>
                  <a:pt x="7215102" y="898577"/>
                  <a:pt x="7226256" y="1031221"/>
                  <a:pt x="7202714" y="1221240"/>
                </a:cubicBezTo>
                <a:cubicBezTo>
                  <a:pt x="7179172" y="1411259"/>
                  <a:pt x="7182375" y="1617135"/>
                  <a:pt x="7202714" y="1900806"/>
                </a:cubicBezTo>
                <a:cubicBezTo>
                  <a:pt x="7223053" y="2184477"/>
                  <a:pt x="7207463" y="2573217"/>
                  <a:pt x="7202714" y="2784242"/>
                </a:cubicBezTo>
                <a:cubicBezTo>
                  <a:pt x="7197965" y="2995267"/>
                  <a:pt x="7177551" y="3318614"/>
                  <a:pt x="7202714" y="3463809"/>
                </a:cubicBezTo>
                <a:cubicBezTo>
                  <a:pt x="7227877" y="3609004"/>
                  <a:pt x="7204735" y="3691391"/>
                  <a:pt x="7202714" y="3837570"/>
                </a:cubicBezTo>
                <a:cubicBezTo>
                  <a:pt x="7200693" y="3983749"/>
                  <a:pt x="7222153" y="4094550"/>
                  <a:pt x="7202714" y="4313267"/>
                </a:cubicBezTo>
                <a:cubicBezTo>
                  <a:pt x="7183275" y="4531984"/>
                  <a:pt x="7198911" y="4889310"/>
                  <a:pt x="7202714" y="5196703"/>
                </a:cubicBezTo>
                <a:cubicBezTo>
                  <a:pt x="7206517" y="5504096"/>
                  <a:pt x="7193685" y="5644584"/>
                  <a:pt x="7202714" y="5876269"/>
                </a:cubicBezTo>
                <a:cubicBezTo>
                  <a:pt x="7211743" y="6107954"/>
                  <a:pt x="7200085" y="6168448"/>
                  <a:pt x="7202714" y="6351966"/>
                </a:cubicBezTo>
                <a:cubicBezTo>
                  <a:pt x="7205343" y="6535484"/>
                  <a:pt x="7180319" y="6734373"/>
                  <a:pt x="7202714" y="7031532"/>
                </a:cubicBezTo>
                <a:cubicBezTo>
                  <a:pt x="7225109" y="7328691"/>
                  <a:pt x="7189209" y="7234059"/>
                  <a:pt x="7202714" y="7405293"/>
                </a:cubicBezTo>
                <a:cubicBezTo>
                  <a:pt x="7216219" y="7576527"/>
                  <a:pt x="7216226" y="7649653"/>
                  <a:pt x="7202714" y="7779055"/>
                </a:cubicBezTo>
                <a:cubicBezTo>
                  <a:pt x="7189202" y="7908457"/>
                  <a:pt x="7197669" y="8321942"/>
                  <a:pt x="7202714" y="8458621"/>
                </a:cubicBezTo>
                <a:cubicBezTo>
                  <a:pt x="7207759" y="8595300"/>
                  <a:pt x="7189088" y="8720115"/>
                  <a:pt x="7202714" y="8934318"/>
                </a:cubicBezTo>
                <a:cubicBezTo>
                  <a:pt x="7216340" y="9148521"/>
                  <a:pt x="7206351" y="9870945"/>
                  <a:pt x="7202714" y="10259472"/>
                </a:cubicBezTo>
                <a:cubicBezTo>
                  <a:pt x="7206241" y="10295136"/>
                  <a:pt x="7175985" y="10327764"/>
                  <a:pt x="7136737" y="10325449"/>
                </a:cubicBezTo>
                <a:cubicBezTo>
                  <a:pt x="6778258" y="10332143"/>
                  <a:pt x="6741543" y="10299130"/>
                  <a:pt x="6352525" y="10325449"/>
                </a:cubicBezTo>
                <a:cubicBezTo>
                  <a:pt x="5963507" y="10351768"/>
                  <a:pt x="5801747" y="10316977"/>
                  <a:pt x="5639021" y="10325449"/>
                </a:cubicBezTo>
                <a:cubicBezTo>
                  <a:pt x="5476295" y="10333921"/>
                  <a:pt x="5375848" y="10316706"/>
                  <a:pt x="5137640" y="10325449"/>
                </a:cubicBezTo>
                <a:cubicBezTo>
                  <a:pt x="4899432" y="10334192"/>
                  <a:pt x="4850605" y="10317926"/>
                  <a:pt x="4706967" y="10325449"/>
                </a:cubicBezTo>
                <a:cubicBezTo>
                  <a:pt x="4563329" y="10332972"/>
                  <a:pt x="4346349" y="10339915"/>
                  <a:pt x="4205586" y="10325449"/>
                </a:cubicBezTo>
                <a:cubicBezTo>
                  <a:pt x="4064823" y="10310983"/>
                  <a:pt x="3748357" y="10356866"/>
                  <a:pt x="3492082" y="10325449"/>
                </a:cubicBezTo>
                <a:cubicBezTo>
                  <a:pt x="3235807" y="10294032"/>
                  <a:pt x="3100492" y="10310423"/>
                  <a:pt x="2990700" y="10325449"/>
                </a:cubicBezTo>
                <a:cubicBezTo>
                  <a:pt x="2880908" y="10340475"/>
                  <a:pt x="2726554" y="10331564"/>
                  <a:pt x="2560027" y="10325449"/>
                </a:cubicBezTo>
                <a:cubicBezTo>
                  <a:pt x="2393500" y="10319334"/>
                  <a:pt x="2160974" y="10340483"/>
                  <a:pt x="2058646" y="10325449"/>
                </a:cubicBezTo>
                <a:cubicBezTo>
                  <a:pt x="1956318" y="10310415"/>
                  <a:pt x="1771558" y="10334539"/>
                  <a:pt x="1486557" y="10325449"/>
                </a:cubicBezTo>
                <a:cubicBezTo>
                  <a:pt x="1201556" y="10316359"/>
                  <a:pt x="1072777" y="10348752"/>
                  <a:pt x="843761" y="10325449"/>
                </a:cubicBezTo>
                <a:cubicBezTo>
                  <a:pt x="614745" y="10302146"/>
                  <a:pt x="271939" y="10290856"/>
                  <a:pt x="65977" y="10325449"/>
                </a:cubicBezTo>
                <a:cubicBezTo>
                  <a:pt x="30163" y="10327052"/>
                  <a:pt x="8205" y="10299727"/>
                  <a:pt x="0" y="10259472"/>
                </a:cubicBezTo>
                <a:cubicBezTo>
                  <a:pt x="-21484" y="9934085"/>
                  <a:pt x="-5982" y="9750731"/>
                  <a:pt x="0" y="9579906"/>
                </a:cubicBezTo>
                <a:cubicBezTo>
                  <a:pt x="5982" y="9409081"/>
                  <a:pt x="34035" y="9171866"/>
                  <a:pt x="0" y="8798404"/>
                </a:cubicBezTo>
                <a:cubicBezTo>
                  <a:pt x="-34035" y="8424942"/>
                  <a:pt x="2717" y="8464786"/>
                  <a:pt x="0" y="8220773"/>
                </a:cubicBezTo>
                <a:cubicBezTo>
                  <a:pt x="-2717" y="7976760"/>
                  <a:pt x="13284" y="7704346"/>
                  <a:pt x="0" y="7439272"/>
                </a:cubicBezTo>
                <a:cubicBezTo>
                  <a:pt x="-13284" y="7174198"/>
                  <a:pt x="16752" y="7071619"/>
                  <a:pt x="0" y="6963575"/>
                </a:cubicBezTo>
                <a:cubicBezTo>
                  <a:pt x="-16752" y="6855531"/>
                  <a:pt x="30778" y="6520432"/>
                  <a:pt x="0" y="6284009"/>
                </a:cubicBezTo>
                <a:cubicBezTo>
                  <a:pt x="-30778" y="6047586"/>
                  <a:pt x="-7424" y="6011107"/>
                  <a:pt x="0" y="5910247"/>
                </a:cubicBezTo>
                <a:cubicBezTo>
                  <a:pt x="7424" y="5809387"/>
                  <a:pt x="38624" y="5399590"/>
                  <a:pt x="0" y="5026811"/>
                </a:cubicBezTo>
                <a:cubicBezTo>
                  <a:pt x="-38624" y="4654032"/>
                  <a:pt x="31199" y="4679007"/>
                  <a:pt x="0" y="4347245"/>
                </a:cubicBezTo>
                <a:cubicBezTo>
                  <a:pt x="-31199" y="4015483"/>
                  <a:pt x="-26872" y="3788737"/>
                  <a:pt x="0" y="3463809"/>
                </a:cubicBezTo>
                <a:cubicBezTo>
                  <a:pt x="26872" y="3138881"/>
                  <a:pt x="24035" y="3037504"/>
                  <a:pt x="0" y="2886177"/>
                </a:cubicBezTo>
                <a:cubicBezTo>
                  <a:pt x="-24035" y="2734850"/>
                  <a:pt x="-22025" y="2512588"/>
                  <a:pt x="0" y="2410481"/>
                </a:cubicBezTo>
                <a:cubicBezTo>
                  <a:pt x="22025" y="2308374"/>
                  <a:pt x="8169" y="1989880"/>
                  <a:pt x="0" y="1730915"/>
                </a:cubicBezTo>
                <a:cubicBezTo>
                  <a:pt x="-8169" y="1471950"/>
                  <a:pt x="-1351" y="1262707"/>
                  <a:pt x="0" y="949413"/>
                </a:cubicBezTo>
                <a:cubicBezTo>
                  <a:pt x="1351" y="636119"/>
                  <a:pt x="6529" y="376299"/>
                  <a:pt x="0" y="65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50298-F4DA-0648-95A4-8DA9B83CB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992" y="307633"/>
            <a:ext cx="2526022" cy="279579"/>
          </a:xfrm>
          <a:prstGeom prst="rect">
            <a:avLst/>
          </a:prstGeom>
        </p:spPr>
      </p:pic>
      <p:sp>
        <p:nvSpPr>
          <p:cNvPr id="24" name="Google Shape;66;p13">
            <a:extLst>
              <a:ext uri="{FF2B5EF4-FFF2-40B4-BE49-F238E27FC236}">
                <a16:creationId xmlns:a16="http://schemas.microsoft.com/office/drawing/2014/main" id="{4A606EC4-675E-CA4B-B12B-49BD4357F7F8}"/>
              </a:ext>
            </a:extLst>
          </p:cNvPr>
          <p:cNvSpPr txBox="1"/>
          <p:nvPr/>
        </p:nvSpPr>
        <p:spPr>
          <a:xfrm>
            <a:off x="287717" y="639190"/>
            <a:ext cx="7009487" cy="975133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Recap – Identify the climate change mitigation and adaptation strategies you have studied. 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marL="228600" lvl="0" indent="-228600"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Complete the table below to rank the climate change management strategies you identified above in order of effectiveness.  </a:t>
            </a:r>
          </a:p>
          <a:p>
            <a:pPr marL="228600" lvl="0" indent="-228600">
              <a:buAutoNum type="arabicPeriod"/>
            </a:pP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 algn="r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>
              <a:buSzPts val="1100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4C596D0F-C24A-62AE-4618-CFC2FE131368}"/>
              </a:ext>
            </a:extLst>
          </p:cNvPr>
          <p:cNvSpPr txBox="1"/>
          <p:nvPr/>
        </p:nvSpPr>
        <p:spPr>
          <a:xfrm>
            <a:off x="238181" y="208419"/>
            <a:ext cx="2718076" cy="49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Climate Change</a:t>
            </a:r>
            <a:endParaRPr lang="en-GB" sz="11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7029-7E43-68EE-F3BE-4545F9F2CFFE}"/>
              </a:ext>
            </a:extLst>
          </p:cNvPr>
          <p:cNvSpPr/>
          <p:nvPr/>
        </p:nvSpPr>
        <p:spPr>
          <a:xfrm>
            <a:off x="2891455" y="212462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latin typeface="Amatic SC"/>
                <a:ea typeface="Amatic SC"/>
                <a:cs typeface="Amatic SC"/>
                <a:sym typeface="Amatic SC"/>
              </a:rPr>
              <a:t>Rank IT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7AA40-6802-7C40-6CD2-AA99639F3391}"/>
              </a:ext>
            </a:extLst>
          </p:cNvPr>
          <p:cNvSpPr txBox="1"/>
          <p:nvPr/>
        </p:nvSpPr>
        <p:spPr>
          <a:xfrm>
            <a:off x="1762691" y="1332928"/>
            <a:ext cx="7591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000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mitigation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10362A7-DF72-73C5-2467-0CDB34948B75}"/>
              </a:ext>
            </a:extLst>
          </p:cNvPr>
          <p:cNvSpPr/>
          <p:nvPr/>
        </p:nvSpPr>
        <p:spPr>
          <a:xfrm>
            <a:off x="1401710" y="1130154"/>
            <a:ext cx="497840" cy="4978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25F0AA9-F194-0288-D625-13B986817F3C}"/>
              </a:ext>
            </a:extLst>
          </p:cNvPr>
          <p:cNvSpPr/>
          <p:nvPr/>
        </p:nvSpPr>
        <p:spPr>
          <a:xfrm flipH="1">
            <a:off x="2391904" y="1130154"/>
            <a:ext cx="497840" cy="4978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FC491D1-C95A-DD7E-C63E-4E517029D45E}"/>
              </a:ext>
            </a:extLst>
          </p:cNvPr>
          <p:cNvSpPr/>
          <p:nvPr/>
        </p:nvSpPr>
        <p:spPr>
          <a:xfrm flipV="1">
            <a:off x="1406790" y="1291950"/>
            <a:ext cx="497840" cy="4978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D1FFDAF4-46E9-1A31-3D68-FF2C5480859D}"/>
              </a:ext>
            </a:extLst>
          </p:cNvPr>
          <p:cNvSpPr/>
          <p:nvPr/>
        </p:nvSpPr>
        <p:spPr>
          <a:xfrm flipH="1" flipV="1">
            <a:off x="2396984" y="1291950"/>
            <a:ext cx="497840" cy="4978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184C5-9183-87D4-167D-731661048CFB}"/>
              </a:ext>
            </a:extLst>
          </p:cNvPr>
          <p:cNvSpPr txBox="1"/>
          <p:nvPr/>
        </p:nvSpPr>
        <p:spPr>
          <a:xfrm>
            <a:off x="5006845" y="1332928"/>
            <a:ext cx="814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000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adaptation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B81D75D-A8EE-0A3F-5EF9-3457CD37AE3E}"/>
              </a:ext>
            </a:extLst>
          </p:cNvPr>
          <p:cNvSpPr/>
          <p:nvPr/>
        </p:nvSpPr>
        <p:spPr>
          <a:xfrm>
            <a:off x="4671264" y="1130154"/>
            <a:ext cx="497840" cy="4978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4B15E4E-4E6D-A93E-C2C5-58DC3C09425C}"/>
              </a:ext>
            </a:extLst>
          </p:cNvPr>
          <p:cNvSpPr/>
          <p:nvPr/>
        </p:nvSpPr>
        <p:spPr>
          <a:xfrm flipH="1">
            <a:off x="5661458" y="1130154"/>
            <a:ext cx="497840" cy="4978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9B26D91-EC7B-129C-0793-425EF76095CD}"/>
              </a:ext>
            </a:extLst>
          </p:cNvPr>
          <p:cNvSpPr/>
          <p:nvPr/>
        </p:nvSpPr>
        <p:spPr>
          <a:xfrm flipV="1">
            <a:off x="4676344" y="1291950"/>
            <a:ext cx="497840" cy="4978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9CA53261-7E25-ADF9-3CA3-EF1EFB8900D5}"/>
              </a:ext>
            </a:extLst>
          </p:cNvPr>
          <p:cNvSpPr/>
          <p:nvPr/>
        </p:nvSpPr>
        <p:spPr>
          <a:xfrm flipH="1" flipV="1">
            <a:off x="5666538" y="1291950"/>
            <a:ext cx="497840" cy="4978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31">
            <a:extLst>
              <a:ext uri="{FF2B5EF4-FFF2-40B4-BE49-F238E27FC236}">
                <a16:creationId xmlns:a16="http://schemas.microsoft.com/office/drawing/2014/main" id="{E0F21483-1FEA-D323-3176-7272121E5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32063"/>
              </p:ext>
            </p:extLst>
          </p:nvPr>
        </p:nvGraphicFramePr>
        <p:xfrm>
          <a:off x="426310" y="2442550"/>
          <a:ext cx="6763705" cy="7583113"/>
        </p:xfrm>
        <a:graphic>
          <a:graphicData uri="http://schemas.openxmlformats.org/drawingml/2006/table">
            <a:tbl>
              <a:tblPr firstRow="1" bandRow="1">
                <a:tableStyleId>{40505ED0-0431-45FA-A5BE-7E9E30799241}</a:tableStyleId>
              </a:tblPr>
              <a:tblGrid>
                <a:gridCol w="1212709">
                  <a:extLst>
                    <a:ext uri="{9D8B030D-6E8A-4147-A177-3AD203B41FA5}">
                      <a16:colId xmlns:a16="http://schemas.microsoft.com/office/drawing/2014/main" val="2713042204"/>
                    </a:ext>
                  </a:extLst>
                </a:gridCol>
                <a:gridCol w="1242204">
                  <a:extLst>
                    <a:ext uri="{9D8B030D-6E8A-4147-A177-3AD203B41FA5}">
                      <a16:colId xmlns:a16="http://schemas.microsoft.com/office/drawing/2014/main" val="3523978327"/>
                    </a:ext>
                  </a:extLst>
                </a:gridCol>
                <a:gridCol w="4308792">
                  <a:extLst>
                    <a:ext uri="{9D8B030D-6E8A-4147-A177-3AD203B41FA5}">
                      <a16:colId xmlns:a16="http://schemas.microsoft.com/office/drawing/2014/main" val="4123172260"/>
                    </a:ext>
                  </a:extLst>
                </a:gridCol>
              </a:tblGrid>
              <a:tr h="48908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Mitigation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Strategy Type</a:t>
                      </a:r>
                    </a:p>
                    <a:p>
                      <a:pPr algn="ctr"/>
                      <a:r>
                        <a:rPr lang="en-GB" sz="1200" b="1" dirty="0"/>
                        <a:t>(M or 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dirty="0"/>
                        <a:t>Reason for position 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732564"/>
                  </a:ext>
                </a:extLst>
              </a:tr>
              <a:tr h="10134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274162"/>
                  </a:ext>
                </a:extLst>
              </a:tr>
              <a:tr h="10134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14740"/>
                  </a:ext>
                </a:extLst>
              </a:tr>
              <a:tr h="10134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55434"/>
                  </a:ext>
                </a:extLst>
              </a:tr>
              <a:tr h="10134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21109"/>
                  </a:ext>
                </a:extLst>
              </a:tr>
              <a:tr h="10134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365881"/>
                  </a:ext>
                </a:extLst>
              </a:tr>
              <a:tr h="10134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26749"/>
                  </a:ext>
                </a:extLst>
              </a:tr>
              <a:tr h="10134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70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1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3186" y="0"/>
            <a:ext cx="7589400" cy="10698163"/>
          </a:xfrm>
          <a:prstGeom prst="frame">
            <a:avLst>
              <a:gd name="adj1" fmla="val 12500"/>
            </a:avLst>
          </a:prstGeom>
          <a:solidFill>
            <a:srgbClr val="EEEEE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DA5F21-EB73-834A-B68E-98485260B0CD}"/>
              </a:ext>
            </a:extLst>
          </p:cNvPr>
          <p:cNvSpPr/>
          <p:nvPr/>
        </p:nvSpPr>
        <p:spPr>
          <a:xfrm>
            <a:off x="193562" y="169627"/>
            <a:ext cx="7202714" cy="10325449"/>
          </a:xfrm>
          <a:custGeom>
            <a:avLst/>
            <a:gdLst>
              <a:gd name="connsiteX0" fmla="*/ 0 w 7202714"/>
              <a:gd name="connsiteY0" fmla="*/ 65977 h 10325449"/>
              <a:gd name="connsiteX1" fmla="*/ 65977 w 7202714"/>
              <a:gd name="connsiteY1" fmla="*/ 0 h 10325449"/>
              <a:gd name="connsiteX2" fmla="*/ 779481 w 7202714"/>
              <a:gd name="connsiteY2" fmla="*/ 0 h 10325449"/>
              <a:gd name="connsiteX3" fmla="*/ 1280862 w 7202714"/>
              <a:gd name="connsiteY3" fmla="*/ 0 h 10325449"/>
              <a:gd name="connsiteX4" fmla="*/ 1994366 w 7202714"/>
              <a:gd name="connsiteY4" fmla="*/ 0 h 10325449"/>
              <a:gd name="connsiteX5" fmla="*/ 2566455 w 7202714"/>
              <a:gd name="connsiteY5" fmla="*/ 0 h 10325449"/>
              <a:gd name="connsiteX6" fmla="*/ 3067836 w 7202714"/>
              <a:gd name="connsiteY6" fmla="*/ 0 h 10325449"/>
              <a:gd name="connsiteX7" fmla="*/ 3498510 w 7202714"/>
              <a:gd name="connsiteY7" fmla="*/ 0 h 10325449"/>
              <a:gd name="connsiteX8" fmla="*/ 3999891 w 7202714"/>
              <a:gd name="connsiteY8" fmla="*/ 0 h 10325449"/>
              <a:gd name="connsiteX9" fmla="*/ 4501272 w 7202714"/>
              <a:gd name="connsiteY9" fmla="*/ 0 h 10325449"/>
              <a:gd name="connsiteX10" fmla="*/ 5144068 w 7202714"/>
              <a:gd name="connsiteY10" fmla="*/ 0 h 10325449"/>
              <a:gd name="connsiteX11" fmla="*/ 5786865 w 7202714"/>
              <a:gd name="connsiteY11" fmla="*/ 0 h 10325449"/>
              <a:gd name="connsiteX12" fmla="*/ 6358953 w 7202714"/>
              <a:gd name="connsiteY12" fmla="*/ 0 h 10325449"/>
              <a:gd name="connsiteX13" fmla="*/ 7136737 w 7202714"/>
              <a:gd name="connsiteY13" fmla="*/ 0 h 10325449"/>
              <a:gd name="connsiteX14" fmla="*/ 7202714 w 7202714"/>
              <a:gd name="connsiteY14" fmla="*/ 65977 h 10325449"/>
              <a:gd name="connsiteX15" fmla="*/ 7202714 w 7202714"/>
              <a:gd name="connsiteY15" fmla="*/ 439738 h 10325449"/>
              <a:gd name="connsiteX16" fmla="*/ 7202714 w 7202714"/>
              <a:gd name="connsiteY16" fmla="*/ 1221240 h 10325449"/>
              <a:gd name="connsiteX17" fmla="*/ 7202714 w 7202714"/>
              <a:gd name="connsiteY17" fmla="*/ 2104676 h 10325449"/>
              <a:gd name="connsiteX18" fmla="*/ 7202714 w 7202714"/>
              <a:gd name="connsiteY18" fmla="*/ 2478437 h 10325449"/>
              <a:gd name="connsiteX19" fmla="*/ 7202714 w 7202714"/>
              <a:gd name="connsiteY19" fmla="*/ 3361874 h 10325449"/>
              <a:gd name="connsiteX20" fmla="*/ 7202714 w 7202714"/>
              <a:gd name="connsiteY20" fmla="*/ 4245310 h 10325449"/>
              <a:gd name="connsiteX21" fmla="*/ 7202714 w 7202714"/>
              <a:gd name="connsiteY21" fmla="*/ 4619071 h 10325449"/>
              <a:gd name="connsiteX22" fmla="*/ 7202714 w 7202714"/>
              <a:gd name="connsiteY22" fmla="*/ 5298638 h 10325449"/>
              <a:gd name="connsiteX23" fmla="*/ 7202714 w 7202714"/>
              <a:gd name="connsiteY23" fmla="*/ 5876269 h 10325449"/>
              <a:gd name="connsiteX24" fmla="*/ 7202714 w 7202714"/>
              <a:gd name="connsiteY24" fmla="*/ 6453901 h 10325449"/>
              <a:gd name="connsiteX25" fmla="*/ 7202714 w 7202714"/>
              <a:gd name="connsiteY25" fmla="*/ 7031532 h 10325449"/>
              <a:gd name="connsiteX26" fmla="*/ 7202714 w 7202714"/>
              <a:gd name="connsiteY26" fmla="*/ 7405293 h 10325449"/>
              <a:gd name="connsiteX27" fmla="*/ 7202714 w 7202714"/>
              <a:gd name="connsiteY27" fmla="*/ 8288730 h 10325449"/>
              <a:gd name="connsiteX28" fmla="*/ 7202714 w 7202714"/>
              <a:gd name="connsiteY28" fmla="*/ 9172166 h 10325449"/>
              <a:gd name="connsiteX29" fmla="*/ 7202714 w 7202714"/>
              <a:gd name="connsiteY29" fmla="*/ 9545927 h 10325449"/>
              <a:gd name="connsiteX30" fmla="*/ 7202714 w 7202714"/>
              <a:gd name="connsiteY30" fmla="*/ 10259472 h 10325449"/>
              <a:gd name="connsiteX31" fmla="*/ 7136737 w 7202714"/>
              <a:gd name="connsiteY31" fmla="*/ 10325449 h 10325449"/>
              <a:gd name="connsiteX32" fmla="*/ 6423233 w 7202714"/>
              <a:gd name="connsiteY32" fmla="*/ 10325449 h 10325449"/>
              <a:gd name="connsiteX33" fmla="*/ 5921852 w 7202714"/>
              <a:gd name="connsiteY33" fmla="*/ 10325449 h 10325449"/>
              <a:gd name="connsiteX34" fmla="*/ 5420471 w 7202714"/>
              <a:gd name="connsiteY34" fmla="*/ 10325449 h 10325449"/>
              <a:gd name="connsiteX35" fmla="*/ 4706967 w 7202714"/>
              <a:gd name="connsiteY35" fmla="*/ 10325449 h 10325449"/>
              <a:gd name="connsiteX36" fmla="*/ 4276293 w 7202714"/>
              <a:gd name="connsiteY36" fmla="*/ 10325449 h 10325449"/>
              <a:gd name="connsiteX37" fmla="*/ 3704204 w 7202714"/>
              <a:gd name="connsiteY37" fmla="*/ 10325449 h 10325449"/>
              <a:gd name="connsiteX38" fmla="*/ 3061408 w 7202714"/>
              <a:gd name="connsiteY38" fmla="*/ 10325449 h 10325449"/>
              <a:gd name="connsiteX39" fmla="*/ 2560027 w 7202714"/>
              <a:gd name="connsiteY39" fmla="*/ 10325449 h 10325449"/>
              <a:gd name="connsiteX40" fmla="*/ 1775815 w 7202714"/>
              <a:gd name="connsiteY40" fmla="*/ 10325449 h 10325449"/>
              <a:gd name="connsiteX41" fmla="*/ 1345142 w 7202714"/>
              <a:gd name="connsiteY41" fmla="*/ 10325449 h 10325449"/>
              <a:gd name="connsiteX42" fmla="*/ 914468 w 7202714"/>
              <a:gd name="connsiteY42" fmla="*/ 10325449 h 10325449"/>
              <a:gd name="connsiteX43" fmla="*/ 65977 w 7202714"/>
              <a:gd name="connsiteY43" fmla="*/ 10325449 h 10325449"/>
              <a:gd name="connsiteX44" fmla="*/ 0 w 7202714"/>
              <a:gd name="connsiteY44" fmla="*/ 10259472 h 10325449"/>
              <a:gd name="connsiteX45" fmla="*/ 0 w 7202714"/>
              <a:gd name="connsiteY45" fmla="*/ 9579906 h 10325449"/>
              <a:gd name="connsiteX46" fmla="*/ 0 w 7202714"/>
              <a:gd name="connsiteY46" fmla="*/ 8696469 h 10325449"/>
              <a:gd name="connsiteX47" fmla="*/ 0 w 7202714"/>
              <a:gd name="connsiteY47" fmla="*/ 8016903 h 10325449"/>
              <a:gd name="connsiteX48" fmla="*/ 0 w 7202714"/>
              <a:gd name="connsiteY48" fmla="*/ 7643142 h 10325449"/>
              <a:gd name="connsiteX49" fmla="*/ 0 w 7202714"/>
              <a:gd name="connsiteY49" fmla="*/ 6759705 h 10325449"/>
              <a:gd name="connsiteX50" fmla="*/ 0 w 7202714"/>
              <a:gd name="connsiteY50" fmla="*/ 6080139 h 10325449"/>
              <a:gd name="connsiteX51" fmla="*/ 0 w 7202714"/>
              <a:gd name="connsiteY51" fmla="*/ 5400573 h 10325449"/>
              <a:gd name="connsiteX52" fmla="*/ 0 w 7202714"/>
              <a:gd name="connsiteY52" fmla="*/ 4924876 h 10325449"/>
              <a:gd name="connsiteX53" fmla="*/ 0 w 7202714"/>
              <a:gd name="connsiteY53" fmla="*/ 4041440 h 10325449"/>
              <a:gd name="connsiteX54" fmla="*/ 0 w 7202714"/>
              <a:gd name="connsiteY54" fmla="*/ 3565744 h 10325449"/>
              <a:gd name="connsiteX55" fmla="*/ 0 w 7202714"/>
              <a:gd name="connsiteY55" fmla="*/ 2682307 h 10325449"/>
              <a:gd name="connsiteX56" fmla="*/ 0 w 7202714"/>
              <a:gd name="connsiteY56" fmla="*/ 2308546 h 10325449"/>
              <a:gd name="connsiteX57" fmla="*/ 0 w 7202714"/>
              <a:gd name="connsiteY57" fmla="*/ 1527045 h 10325449"/>
              <a:gd name="connsiteX58" fmla="*/ 0 w 7202714"/>
              <a:gd name="connsiteY58" fmla="*/ 643608 h 10325449"/>
              <a:gd name="connsiteX59" fmla="*/ 0 w 7202714"/>
              <a:gd name="connsiteY59" fmla="*/ 65977 h 1032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02714" h="10325449" fill="none" extrusionOk="0">
                <a:moveTo>
                  <a:pt x="0" y="65977"/>
                </a:moveTo>
                <a:cubicBezTo>
                  <a:pt x="-317" y="34330"/>
                  <a:pt x="22905" y="-5814"/>
                  <a:pt x="65977" y="0"/>
                </a:cubicBezTo>
                <a:cubicBezTo>
                  <a:pt x="343996" y="4418"/>
                  <a:pt x="570394" y="-26945"/>
                  <a:pt x="779481" y="0"/>
                </a:cubicBezTo>
                <a:cubicBezTo>
                  <a:pt x="988568" y="26945"/>
                  <a:pt x="1093037" y="12599"/>
                  <a:pt x="1280862" y="0"/>
                </a:cubicBezTo>
                <a:cubicBezTo>
                  <a:pt x="1468687" y="-12599"/>
                  <a:pt x="1793242" y="-20141"/>
                  <a:pt x="1994366" y="0"/>
                </a:cubicBezTo>
                <a:cubicBezTo>
                  <a:pt x="2195490" y="20141"/>
                  <a:pt x="2399548" y="10970"/>
                  <a:pt x="2566455" y="0"/>
                </a:cubicBezTo>
                <a:cubicBezTo>
                  <a:pt x="2733362" y="-10970"/>
                  <a:pt x="2943565" y="-15198"/>
                  <a:pt x="3067836" y="0"/>
                </a:cubicBezTo>
                <a:cubicBezTo>
                  <a:pt x="3192107" y="15198"/>
                  <a:pt x="3389268" y="-874"/>
                  <a:pt x="3498510" y="0"/>
                </a:cubicBezTo>
                <a:cubicBezTo>
                  <a:pt x="3607752" y="874"/>
                  <a:pt x="3847931" y="15673"/>
                  <a:pt x="3999891" y="0"/>
                </a:cubicBezTo>
                <a:cubicBezTo>
                  <a:pt x="4151851" y="-15673"/>
                  <a:pt x="4361885" y="3396"/>
                  <a:pt x="4501272" y="0"/>
                </a:cubicBezTo>
                <a:cubicBezTo>
                  <a:pt x="4640659" y="-3396"/>
                  <a:pt x="4953678" y="26620"/>
                  <a:pt x="5144068" y="0"/>
                </a:cubicBezTo>
                <a:cubicBezTo>
                  <a:pt x="5334458" y="-26620"/>
                  <a:pt x="5643580" y="-20970"/>
                  <a:pt x="5786865" y="0"/>
                </a:cubicBezTo>
                <a:cubicBezTo>
                  <a:pt x="5930150" y="20970"/>
                  <a:pt x="6112956" y="20525"/>
                  <a:pt x="6358953" y="0"/>
                </a:cubicBezTo>
                <a:cubicBezTo>
                  <a:pt x="6604950" y="-20525"/>
                  <a:pt x="6931877" y="-16421"/>
                  <a:pt x="7136737" y="0"/>
                </a:cubicBezTo>
                <a:cubicBezTo>
                  <a:pt x="7170174" y="330"/>
                  <a:pt x="7207351" y="35190"/>
                  <a:pt x="7202714" y="65977"/>
                </a:cubicBezTo>
                <a:cubicBezTo>
                  <a:pt x="7210471" y="150836"/>
                  <a:pt x="7193182" y="310111"/>
                  <a:pt x="7202714" y="439738"/>
                </a:cubicBezTo>
                <a:cubicBezTo>
                  <a:pt x="7212246" y="569365"/>
                  <a:pt x="7209679" y="882268"/>
                  <a:pt x="7202714" y="1221240"/>
                </a:cubicBezTo>
                <a:cubicBezTo>
                  <a:pt x="7195749" y="1560212"/>
                  <a:pt x="7217701" y="1915130"/>
                  <a:pt x="7202714" y="2104676"/>
                </a:cubicBezTo>
                <a:cubicBezTo>
                  <a:pt x="7187727" y="2294222"/>
                  <a:pt x="7200699" y="2391685"/>
                  <a:pt x="7202714" y="2478437"/>
                </a:cubicBezTo>
                <a:cubicBezTo>
                  <a:pt x="7204729" y="2565189"/>
                  <a:pt x="7199252" y="3078513"/>
                  <a:pt x="7202714" y="3361874"/>
                </a:cubicBezTo>
                <a:cubicBezTo>
                  <a:pt x="7206176" y="3645235"/>
                  <a:pt x="7234999" y="3925972"/>
                  <a:pt x="7202714" y="4245310"/>
                </a:cubicBezTo>
                <a:cubicBezTo>
                  <a:pt x="7170429" y="4564648"/>
                  <a:pt x="7208485" y="4445994"/>
                  <a:pt x="7202714" y="4619071"/>
                </a:cubicBezTo>
                <a:cubicBezTo>
                  <a:pt x="7196943" y="4792148"/>
                  <a:pt x="7210033" y="5141713"/>
                  <a:pt x="7202714" y="5298638"/>
                </a:cubicBezTo>
                <a:cubicBezTo>
                  <a:pt x="7195395" y="5455563"/>
                  <a:pt x="7225715" y="5601489"/>
                  <a:pt x="7202714" y="5876269"/>
                </a:cubicBezTo>
                <a:cubicBezTo>
                  <a:pt x="7179713" y="6151049"/>
                  <a:pt x="7190755" y="6170854"/>
                  <a:pt x="7202714" y="6453901"/>
                </a:cubicBezTo>
                <a:cubicBezTo>
                  <a:pt x="7214673" y="6736948"/>
                  <a:pt x="7190417" y="6915224"/>
                  <a:pt x="7202714" y="7031532"/>
                </a:cubicBezTo>
                <a:cubicBezTo>
                  <a:pt x="7215011" y="7147840"/>
                  <a:pt x="7195285" y="7253756"/>
                  <a:pt x="7202714" y="7405293"/>
                </a:cubicBezTo>
                <a:cubicBezTo>
                  <a:pt x="7210143" y="7556830"/>
                  <a:pt x="7197821" y="8022251"/>
                  <a:pt x="7202714" y="8288730"/>
                </a:cubicBezTo>
                <a:cubicBezTo>
                  <a:pt x="7207607" y="8555209"/>
                  <a:pt x="7192229" y="8734345"/>
                  <a:pt x="7202714" y="9172166"/>
                </a:cubicBezTo>
                <a:cubicBezTo>
                  <a:pt x="7213199" y="9609987"/>
                  <a:pt x="7203182" y="9390601"/>
                  <a:pt x="7202714" y="9545927"/>
                </a:cubicBezTo>
                <a:cubicBezTo>
                  <a:pt x="7202246" y="9701253"/>
                  <a:pt x="7184202" y="9978039"/>
                  <a:pt x="7202714" y="10259472"/>
                </a:cubicBezTo>
                <a:cubicBezTo>
                  <a:pt x="7199525" y="10299665"/>
                  <a:pt x="7175488" y="10326836"/>
                  <a:pt x="7136737" y="10325449"/>
                </a:cubicBezTo>
                <a:cubicBezTo>
                  <a:pt x="6921099" y="10320958"/>
                  <a:pt x="6629217" y="10297463"/>
                  <a:pt x="6423233" y="10325449"/>
                </a:cubicBezTo>
                <a:cubicBezTo>
                  <a:pt x="6217249" y="10353435"/>
                  <a:pt x="6148942" y="10321806"/>
                  <a:pt x="5921852" y="10325449"/>
                </a:cubicBezTo>
                <a:cubicBezTo>
                  <a:pt x="5694762" y="10329092"/>
                  <a:pt x="5561904" y="10341514"/>
                  <a:pt x="5420471" y="10325449"/>
                </a:cubicBezTo>
                <a:cubicBezTo>
                  <a:pt x="5279038" y="10309384"/>
                  <a:pt x="5022149" y="10357759"/>
                  <a:pt x="4706967" y="10325449"/>
                </a:cubicBezTo>
                <a:cubicBezTo>
                  <a:pt x="4391785" y="10293139"/>
                  <a:pt x="4426392" y="10323377"/>
                  <a:pt x="4276293" y="10325449"/>
                </a:cubicBezTo>
                <a:cubicBezTo>
                  <a:pt x="4126194" y="10327521"/>
                  <a:pt x="3975229" y="10314937"/>
                  <a:pt x="3704204" y="10325449"/>
                </a:cubicBezTo>
                <a:cubicBezTo>
                  <a:pt x="3433179" y="10335961"/>
                  <a:pt x="3203239" y="10342945"/>
                  <a:pt x="3061408" y="10325449"/>
                </a:cubicBezTo>
                <a:cubicBezTo>
                  <a:pt x="2919577" y="10307953"/>
                  <a:pt x="2678914" y="10301022"/>
                  <a:pt x="2560027" y="10325449"/>
                </a:cubicBezTo>
                <a:cubicBezTo>
                  <a:pt x="2441140" y="10349876"/>
                  <a:pt x="2010997" y="10324089"/>
                  <a:pt x="1775815" y="10325449"/>
                </a:cubicBezTo>
                <a:cubicBezTo>
                  <a:pt x="1540633" y="10326809"/>
                  <a:pt x="1503129" y="10333699"/>
                  <a:pt x="1345142" y="10325449"/>
                </a:cubicBezTo>
                <a:cubicBezTo>
                  <a:pt x="1187155" y="10317199"/>
                  <a:pt x="1098301" y="10320699"/>
                  <a:pt x="914468" y="10325449"/>
                </a:cubicBezTo>
                <a:cubicBezTo>
                  <a:pt x="730635" y="10330199"/>
                  <a:pt x="364462" y="10318193"/>
                  <a:pt x="65977" y="10325449"/>
                </a:cubicBezTo>
                <a:cubicBezTo>
                  <a:pt x="26171" y="10325892"/>
                  <a:pt x="474" y="10301614"/>
                  <a:pt x="0" y="10259472"/>
                </a:cubicBezTo>
                <a:cubicBezTo>
                  <a:pt x="7390" y="10025932"/>
                  <a:pt x="33673" y="9857390"/>
                  <a:pt x="0" y="9579906"/>
                </a:cubicBezTo>
                <a:cubicBezTo>
                  <a:pt x="-33673" y="9302422"/>
                  <a:pt x="-41943" y="8896657"/>
                  <a:pt x="0" y="8696469"/>
                </a:cubicBezTo>
                <a:cubicBezTo>
                  <a:pt x="41943" y="8496281"/>
                  <a:pt x="5483" y="8196550"/>
                  <a:pt x="0" y="8016903"/>
                </a:cubicBezTo>
                <a:cubicBezTo>
                  <a:pt x="-5483" y="7837256"/>
                  <a:pt x="14228" y="7775240"/>
                  <a:pt x="0" y="7643142"/>
                </a:cubicBezTo>
                <a:cubicBezTo>
                  <a:pt x="-14228" y="7511044"/>
                  <a:pt x="11977" y="7102011"/>
                  <a:pt x="0" y="6759705"/>
                </a:cubicBezTo>
                <a:cubicBezTo>
                  <a:pt x="-11977" y="6417399"/>
                  <a:pt x="-2015" y="6228938"/>
                  <a:pt x="0" y="6080139"/>
                </a:cubicBezTo>
                <a:cubicBezTo>
                  <a:pt x="2015" y="5931340"/>
                  <a:pt x="4108" y="5715971"/>
                  <a:pt x="0" y="5400573"/>
                </a:cubicBezTo>
                <a:cubicBezTo>
                  <a:pt x="-4108" y="5085175"/>
                  <a:pt x="15623" y="5106167"/>
                  <a:pt x="0" y="4924876"/>
                </a:cubicBezTo>
                <a:cubicBezTo>
                  <a:pt x="-15623" y="4743585"/>
                  <a:pt x="35316" y="4379460"/>
                  <a:pt x="0" y="4041440"/>
                </a:cubicBezTo>
                <a:cubicBezTo>
                  <a:pt x="-35316" y="3703420"/>
                  <a:pt x="17050" y="3797185"/>
                  <a:pt x="0" y="3565744"/>
                </a:cubicBezTo>
                <a:cubicBezTo>
                  <a:pt x="-17050" y="3334303"/>
                  <a:pt x="3994" y="3012142"/>
                  <a:pt x="0" y="2682307"/>
                </a:cubicBezTo>
                <a:cubicBezTo>
                  <a:pt x="-3994" y="2352472"/>
                  <a:pt x="16319" y="2413901"/>
                  <a:pt x="0" y="2308546"/>
                </a:cubicBezTo>
                <a:cubicBezTo>
                  <a:pt x="-16319" y="2203191"/>
                  <a:pt x="10378" y="1897024"/>
                  <a:pt x="0" y="1527045"/>
                </a:cubicBezTo>
                <a:cubicBezTo>
                  <a:pt x="-10378" y="1157066"/>
                  <a:pt x="3108" y="924780"/>
                  <a:pt x="0" y="643608"/>
                </a:cubicBezTo>
                <a:cubicBezTo>
                  <a:pt x="-3108" y="362436"/>
                  <a:pt x="-25671" y="255589"/>
                  <a:pt x="0" y="65977"/>
                </a:cubicBezTo>
                <a:close/>
              </a:path>
              <a:path w="7202714" h="10325449" stroke="0" extrusionOk="0">
                <a:moveTo>
                  <a:pt x="0" y="65977"/>
                </a:moveTo>
                <a:cubicBezTo>
                  <a:pt x="-1624" y="28537"/>
                  <a:pt x="21022" y="3196"/>
                  <a:pt x="65977" y="0"/>
                </a:cubicBezTo>
                <a:cubicBezTo>
                  <a:pt x="456716" y="-15367"/>
                  <a:pt x="534793" y="5350"/>
                  <a:pt x="850189" y="0"/>
                </a:cubicBezTo>
                <a:cubicBezTo>
                  <a:pt x="1165585" y="-5350"/>
                  <a:pt x="1306682" y="-26660"/>
                  <a:pt x="1422277" y="0"/>
                </a:cubicBezTo>
                <a:cubicBezTo>
                  <a:pt x="1537872" y="26660"/>
                  <a:pt x="1683294" y="908"/>
                  <a:pt x="1923658" y="0"/>
                </a:cubicBezTo>
                <a:cubicBezTo>
                  <a:pt x="2164022" y="-908"/>
                  <a:pt x="2317115" y="494"/>
                  <a:pt x="2637162" y="0"/>
                </a:cubicBezTo>
                <a:cubicBezTo>
                  <a:pt x="2957209" y="-494"/>
                  <a:pt x="3024719" y="-8472"/>
                  <a:pt x="3209251" y="0"/>
                </a:cubicBezTo>
                <a:cubicBezTo>
                  <a:pt x="3393783" y="8472"/>
                  <a:pt x="3626366" y="-29451"/>
                  <a:pt x="3993463" y="0"/>
                </a:cubicBezTo>
                <a:cubicBezTo>
                  <a:pt x="4360560" y="29451"/>
                  <a:pt x="4369805" y="20673"/>
                  <a:pt x="4494844" y="0"/>
                </a:cubicBezTo>
                <a:cubicBezTo>
                  <a:pt x="4619883" y="-20673"/>
                  <a:pt x="5014328" y="23230"/>
                  <a:pt x="5279056" y="0"/>
                </a:cubicBezTo>
                <a:cubicBezTo>
                  <a:pt x="5543784" y="-23230"/>
                  <a:pt x="5597116" y="-17997"/>
                  <a:pt x="5709729" y="0"/>
                </a:cubicBezTo>
                <a:cubicBezTo>
                  <a:pt x="5822342" y="17997"/>
                  <a:pt x="6128705" y="-25688"/>
                  <a:pt x="6352525" y="0"/>
                </a:cubicBezTo>
                <a:cubicBezTo>
                  <a:pt x="6576345" y="25688"/>
                  <a:pt x="6966868" y="23173"/>
                  <a:pt x="7136737" y="0"/>
                </a:cubicBezTo>
                <a:cubicBezTo>
                  <a:pt x="7175230" y="-2030"/>
                  <a:pt x="7204418" y="28440"/>
                  <a:pt x="7202714" y="65977"/>
                </a:cubicBezTo>
                <a:cubicBezTo>
                  <a:pt x="7234721" y="317753"/>
                  <a:pt x="7190326" y="592509"/>
                  <a:pt x="7202714" y="745543"/>
                </a:cubicBezTo>
                <a:cubicBezTo>
                  <a:pt x="7215102" y="898577"/>
                  <a:pt x="7226256" y="1031221"/>
                  <a:pt x="7202714" y="1221240"/>
                </a:cubicBezTo>
                <a:cubicBezTo>
                  <a:pt x="7179172" y="1411259"/>
                  <a:pt x="7182375" y="1617135"/>
                  <a:pt x="7202714" y="1900806"/>
                </a:cubicBezTo>
                <a:cubicBezTo>
                  <a:pt x="7223053" y="2184477"/>
                  <a:pt x="7207463" y="2573217"/>
                  <a:pt x="7202714" y="2784242"/>
                </a:cubicBezTo>
                <a:cubicBezTo>
                  <a:pt x="7197965" y="2995267"/>
                  <a:pt x="7177551" y="3318614"/>
                  <a:pt x="7202714" y="3463809"/>
                </a:cubicBezTo>
                <a:cubicBezTo>
                  <a:pt x="7227877" y="3609004"/>
                  <a:pt x="7204735" y="3691391"/>
                  <a:pt x="7202714" y="3837570"/>
                </a:cubicBezTo>
                <a:cubicBezTo>
                  <a:pt x="7200693" y="3983749"/>
                  <a:pt x="7222153" y="4094550"/>
                  <a:pt x="7202714" y="4313267"/>
                </a:cubicBezTo>
                <a:cubicBezTo>
                  <a:pt x="7183275" y="4531984"/>
                  <a:pt x="7198911" y="4889310"/>
                  <a:pt x="7202714" y="5196703"/>
                </a:cubicBezTo>
                <a:cubicBezTo>
                  <a:pt x="7206517" y="5504096"/>
                  <a:pt x="7193685" y="5644584"/>
                  <a:pt x="7202714" y="5876269"/>
                </a:cubicBezTo>
                <a:cubicBezTo>
                  <a:pt x="7211743" y="6107954"/>
                  <a:pt x="7200085" y="6168448"/>
                  <a:pt x="7202714" y="6351966"/>
                </a:cubicBezTo>
                <a:cubicBezTo>
                  <a:pt x="7205343" y="6535484"/>
                  <a:pt x="7180319" y="6734373"/>
                  <a:pt x="7202714" y="7031532"/>
                </a:cubicBezTo>
                <a:cubicBezTo>
                  <a:pt x="7225109" y="7328691"/>
                  <a:pt x="7189209" y="7234059"/>
                  <a:pt x="7202714" y="7405293"/>
                </a:cubicBezTo>
                <a:cubicBezTo>
                  <a:pt x="7216219" y="7576527"/>
                  <a:pt x="7216226" y="7649653"/>
                  <a:pt x="7202714" y="7779055"/>
                </a:cubicBezTo>
                <a:cubicBezTo>
                  <a:pt x="7189202" y="7908457"/>
                  <a:pt x="7197669" y="8321942"/>
                  <a:pt x="7202714" y="8458621"/>
                </a:cubicBezTo>
                <a:cubicBezTo>
                  <a:pt x="7207759" y="8595300"/>
                  <a:pt x="7189088" y="8720115"/>
                  <a:pt x="7202714" y="8934318"/>
                </a:cubicBezTo>
                <a:cubicBezTo>
                  <a:pt x="7216340" y="9148521"/>
                  <a:pt x="7206351" y="9870945"/>
                  <a:pt x="7202714" y="10259472"/>
                </a:cubicBezTo>
                <a:cubicBezTo>
                  <a:pt x="7206241" y="10295136"/>
                  <a:pt x="7175985" y="10327764"/>
                  <a:pt x="7136737" y="10325449"/>
                </a:cubicBezTo>
                <a:cubicBezTo>
                  <a:pt x="6778258" y="10332143"/>
                  <a:pt x="6741543" y="10299130"/>
                  <a:pt x="6352525" y="10325449"/>
                </a:cubicBezTo>
                <a:cubicBezTo>
                  <a:pt x="5963507" y="10351768"/>
                  <a:pt x="5801747" y="10316977"/>
                  <a:pt x="5639021" y="10325449"/>
                </a:cubicBezTo>
                <a:cubicBezTo>
                  <a:pt x="5476295" y="10333921"/>
                  <a:pt x="5375848" y="10316706"/>
                  <a:pt x="5137640" y="10325449"/>
                </a:cubicBezTo>
                <a:cubicBezTo>
                  <a:pt x="4899432" y="10334192"/>
                  <a:pt x="4850605" y="10317926"/>
                  <a:pt x="4706967" y="10325449"/>
                </a:cubicBezTo>
                <a:cubicBezTo>
                  <a:pt x="4563329" y="10332972"/>
                  <a:pt x="4346349" y="10339915"/>
                  <a:pt x="4205586" y="10325449"/>
                </a:cubicBezTo>
                <a:cubicBezTo>
                  <a:pt x="4064823" y="10310983"/>
                  <a:pt x="3748357" y="10356866"/>
                  <a:pt x="3492082" y="10325449"/>
                </a:cubicBezTo>
                <a:cubicBezTo>
                  <a:pt x="3235807" y="10294032"/>
                  <a:pt x="3100492" y="10310423"/>
                  <a:pt x="2990700" y="10325449"/>
                </a:cubicBezTo>
                <a:cubicBezTo>
                  <a:pt x="2880908" y="10340475"/>
                  <a:pt x="2726554" y="10331564"/>
                  <a:pt x="2560027" y="10325449"/>
                </a:cubicBezTo>
                <a:cubicBezTo>
                  <a:pt x="2393500" y="10319334"/>
                  <a:pt x="2160974" y="10340483"/>
                  <a:pt x="2058646" y="10325449"/>
                </a:cubicBezTo>
                <a:cubicBezTo>
                  <a:pt x="1956318" y="10310415"/>
                  <a:pt x="1771558" y="10334539"/>
                  <a:pt x="1486557" y="10325449"/>
                </a:cubicBezTo>
                <a:cubicBezTo>
                  <a:pt x="1201556" y="10316359"/>
                  <a:pt x="1072777" y="10348752"/>
                  <a:pt x="843761" y="10325449"/>
                </a:cubicBezTo>
                <a:cubicBezTo>
                  <a:pt x="614745" y="10302146"/>
                  <a:pt x="271939" y="10290856"/>
                  <a:pt x="65977" y="10325449"/>
                </a:cubicBezTo>
                <a:cubicBezTo>
                  <a:pt x="30163" y="10327052"/>
                  <a:pt x="8205" y="10299727"/>
                  <a:pt x="0" y="10259472"/>
                </a:cubicBezTo>
                <a:cubicBezTo>
                  <a:pt x="-21484" y="9934085"/>
                  <a:pt x="-5982" y="9750731"/>
                  <a:pt x="0" y="9579906"/>
                </a:cubicBezTo>
                <a:cubicBezTo>
                  <a:pt x="5982" y="9409081"/>
                  <a:pt x="34035" y="9171866"/>
                  <a:pt x="0" y="8798404"/>
                </a:cubicBezTo>
                <a:cubicBezTo>
                  <a:pt x="-34035" y="8424942"/>
                  <a:pt x="2717" y="8464786"/>
                  <a:pt x="0" y="8220773"/>
                </a:cubicBezTo>
                <a:cubicBezTo>
                  <a:pt x="-2717" y="7976760"/>
                  <a:pt x="13284" y="7704346"/>
                  <a:pt x="0" y="7439272"/>
                </a:cubicBezTo>
                <a:cubicBezTo>
                  <a:pt x="-13284" y="7174198"/>
                  <a:pt x="16752" y="7071619"/>
                  <a:pt x="0" y="6963575"/>
                </a:cubicBezTo>
                <a:cubicBezTo>
                  <a:pt x="-16752" y="6855531"/>
                  <a:pt x="30778" y="6520432"/>
                  <a:pt x="0" y="6284009"/>
                </a:cubicBezTo>
                <a:cubicBezTo>
                  <a:pt x="-30778" y="6047586"/>
                  <a:pt x="-7424" y="6011107"/>
                  <a:pt x="0" y="5910247"/>
                </a:cubicBezTo>
                <a:cubicBezTo>
                  <a:pt x="7424" y="5809387"/>
                  <a:pt x="38624" y="5399590"/>
                  <a:pt x="0" y="5026811"/>
                </a:cubicBezTo>
                <a:cubicBezTo>
                  <a:pt x="-38624" y="4654032"/>
                  <a:pt x="31199" y="4679007"/>
                  <a:pt x="0" y="4347245"/>
                </a:cubicBezTo>
                <a:cubicBezTo>
                  <a:pt x="-31199" y="4015483"/>
                  <a:pt x="-26872" y="3788737"/>
                  <a:pt x="0" y="3463809"/>
                </a:cubicBezTo>
                <a:cubicBezTo>
                  <a:pt x="26872" y="3138881"/>
                  <a:pt x="24035" y="3037504"/>
                  <a:pt x="0" y="2886177"/>
                </a:cubicBezTo>
                <a:cubicBezTo>
                  <a:pt x="-24035" y="2734850"/>
                  <a:pt x="-22025" y="2512588"/>
                  <a:pt x="0" y="2410481"/>
                </a:cubicBezTo>
                <a:cubicBezTo>
                  <a:pt x="22025" y="2308374"/>
                  <a:pt x="8169" y="1989880"/>
                  <a:pt x="0" y="1730915"/>
                </a:cubicBezTo>
                <a:cubicBezTo>
                  <a:pt x="-8169" y="1471950"/>
                  <a:pt x="-1351" y="1262707"/>
                  <a:pt x="0" y="949413"/>
                </a:cubicBezTo>
                <a:cubicBezTo>
                  <a:pt x="1351" y="636119"/>
                  <a:pt x="6529" y="376299"/>
                  <a:pt x="0" y="65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50298-F4DA-0648-95A4-8DA9B83CB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992" y="307633"/>
            <a:ext cx="2526022" cy="279579"/>
          </a:xfrm>
          <a:prstGeom prst="rect">
            <a:avLst/>
          </a:prstGeom>
        </p:spPr>
      </p:pic>
      <p:sp>
        <p:nvSpPr>
          <p:cNvPr id="24" name="Google Shape;66;p13">
            <a:extLst>
              <a:ext uri="{FF2B5EF4-FFF2-40B4-BE49-F238E27FC236}">
                <a16:creationId xmlns:a16="http://schemas.microsoft.com/office/drawing/2014/main" id="{4A606EC4-675E-CA4B-B12B-49BD4357F7F8}"/>
              </a:ext>
            </a:extLst>
          </p:cNvPr>
          <p:cNvSpPr txBox="1"/>
          <p:nvPr/>
        </p:nvSpPr>
        <p:spPr>
          <a:xfrm>
            <a:off x="287717" y="639190"/>
            <a:ext cx="7009487" cy="975133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2. What challenges did you encounter ranking the management strategies?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b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b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b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b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3. What data would help complete the ranking activity? 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b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b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 algn="r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>
              <a:buSzPts val="1100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4C596D0F-C24A-62AE-4618-CFC2FE131368}"/>
              </a:ext>
            </a:extLst>
          </p:cNvPr>
          <p:cNvSpPr txBox="1"/>
          <p:nvPr/>
        </p:nvSpPr>
        <p:spPr>
          <a:xfrm>
            <a:off x="238181" y="208419"/>
            <a:ext cx="2718076" cy="49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Climate Change</a:t>
            </a:r>
            <a:endParaRPr lang="en-GB" sz="11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7029-7E43-68EE-F3BE-4545F9F2CFFE}"/>
              </a:ext>
            </a:extLst>
          </p:cNvPr>
          <p:cNvSpPr/>
          <p:nvPr/>
        </p:nvSpPr>
        <p:spPr>
          <a:xfrm>
            <a:off x="2891455" y="212462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latin typeface="Amatic SC"/>
                <a:ea typeface="Amatic SC"/>
                <a:cs typeface="Amatic SC"/>
                <a:sym typeface="Amatic SC"/>
              </a:rPr>
              <a:t>Rank IT</a:t>
            </a:r>
            <a:endParaRPr lang="en-GB" sz="2800" dirty="0"/>
          </a:p>
        </p:txBody>
      </p:sp>
      <p:sp>
        <p:nvSpPr>
          <p:cNvPr id="14" name="Google Shape;66;p13">
            <a:extLst>
              <a:ext uri="{FF2B5EF4-FFF2-40B4-BE49-F238E27FC236}">
                <a16:creationId xmlns:a16="http://schemas.microsoft.com/office/drawing/2014/main" id="{621DBAA8-9ED3-7295-A5A9-50537B013233}"/>
              </a:ext>
            </a:extLst>
          </p:cNvPr>
          <p:cNvSpPr txBox="1"/>
          <p:nvPr/>
        </p:nvSpPr>
        <p:spPr>
          <a:xfrm>
            <a:off x="287717" y="4968815"/>
            <a:ext cx="7009487" cy="54217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4. Below is an example of a nine mark question about the effectiveness of climate change management strategies. BUG the question. 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Climate change mitigation strategies are more effective in managing climate change than adaptation strategies. To what extent do you agree with this statement?                                </a:t>
            </a:r>
          </a:p>
          <a:p>
            <a:pPr lvl="0" algn="r"/>
            <a:r>
              <a:rPr lang="en-GB" sz="1200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[9 marks +3 </a:t>
            </a:r>
            <a:r>
              <a:rPr lang="en-GB" sz="1200" b="1" dirty="0" err="1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SPaG</a:t>
            </a:r>
            <a:r>
              <a:rPr lang="en-GB" sz="1200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]</a:t>
            </a:r>
          </a:p>
          <a:p>
            <a:pPr lvl="0" algn="r"/>
            <a:endParaRPr lang="en-GB" sz="1200"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5. If completing this question, where on the scale below would you be?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6. Give a brief reason for your answer.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b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_________________________________________________________________________________________</a:t>
            </a:r>
            <a:b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  </a:t>
            </a:r>
          </a:p>
          <a:p>
            <a:pPr lvl="0" algn="r"/>
            <a:endParaRPr lang="en-GB" sz="12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>
              <a:buSzPts val="1100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011166-FFAA-4925-FB5C-7B1995A17C0B}"/>
              </a:ext>
            </a:extLst>
          </p:cNvPr>
          <p:cNvSpPr/>
          <p:nvPr/>
        </p:nvSpPr>
        <p:spPr>
          <a:xfrm>
            <a:off x="435549" y="5727313"/>
            <a:ext cx="1991186" cy="874438"/>
          </a:xfrm>
          <a:prstGeom prst="roundRect">
            <a:avLst>
              <a:gd name="adj" fmla="val 9505"/>
            </a:avLst>
          </a:prstGeom>
          <a:noFill/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D64F15-4D02-906A-AC45-51AD985533BB}"/>
              </a:ext>
            </a:extLst>
          </p:cNvPr>
          <p:cNvSpPr/>
          <p:nvPr/>
        </p:nvSpPr>
        <p:spPr>
          <a:xfrm>
            <a:off x="435549" y="5544979"/>
            <a:ext cx="1991186" cy="364672"/>
          </a:xfrm>
          <a:prstGeom prst="roundRect">
            <a:avLst/>
          </a:prstGeom>
          <a:solidFill>
            <a:srgbClr val="81A032"/>
          </a:solidFill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B88F8C6-82C8-877A-BD95-F06176C90016}"/>
              </a:ext>
            </a:extLst>
          </p:cNvPr>
          <p:cNvSpPr/>
          <p:nvPr/>
        </p:nvSpPr>
        <p:spPr>
          <a:xfrm>
            <a:off x="2801056" y="5728794"/>
            <a:ext cx="1987549" cy="874438"/>
          </a:xfrm>
          <a:prstGeom prst="roundRect">
            <a:avLst>
              <a:gd name="adj" fmla="val 4814"/>
            </a:avLst>
          </a:prstGeom>
          <a:noFill/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9EC32E9-BEE7-E334-8846-BA58734C24B1}"/>
              </a:ext>
            </a:extLst>
          </p:cNvPr>
          <p:cNvSpPr/>
          <p:nvPr/>
        </p:nvSpPr>
        <p:spPr>
          <a:xfrm>
            <a:off x="5164648" y="5727313"/>
            <a:ext cx="1992421" cy="874438"/>
          </a:xfrm>
          <a:prstGeom prst="roundRect">
            <a:avLst>
              <a:gd name="adj" fmla="val 4911"/>
            </a:avLst>
          </a:prstGeom>
          <a:noFill/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E6F71C-4984-9136-D848-4583513EA7C7}"/>
              </a:ext>
            </a:extLst>
          </p:cNvPr>
          <p:cNvSpPr/>
          <p:nvPr/>
        </p:nvSpPr>
        <p:spPr>
          <a:xfrm>
            <a:off x="5164736" y="5544978"/>
            <a:ext cx="1991186" cy="364672"/>
          </a:xfrm>
          <a:prstGeom prst="roundRect">
            <a:avLst/>
          </a:prstGeom>
          <a:solidFill>
            <a:srgbClr val="81A032"/>
          </a:solidFill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Glance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EFA1B7-79C1-F47A-EDEE-3DEDB24C263E}"/>
              </a:ext>
            </a:extLst>
          </p:cNvPr>
          <p:cNvSpPr/>
          <p:nvPr/>
        </p:nvSpPr>
        <p:spPr>
          <a:xfrm>
            <a:off x="435549" y="5853695"/>
            <a:ext cx="1991186" cy="55955"/>
          </a:xfrm>
          <a:prstGeom prst="rect">
            <a:avLst/>
          </a:prstGeom>
          <a:solidFill>
            <a:srgbClr val="81A032"/>
          </a:solidFill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1DF71-467D-16BE-3281-32FFC42EB694}"/>
              </a:ext>
            </a:extLst>
          </p:cNvPr>
          <p:cNvSpPr/>
          <p:nvPr/>
        </p:nvSpPr>
        <p:spPr>
          <a:xfrm>
            <a:off x="5164678" y="5862956"/>
            <a:ext cx="1991186" cy="55955"/>
          </a:xfrm>
          <a:prstGeom prst="rect">
            <a:avLst/>
          </a:prstGeom>
          <a:solidFill>
            <a:srgbClr val="81A032"/>
          </a:solidFill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4F3E33C-DCE8-4FA1-25A3-59E29F2C7D19}"/>
              </a:ext>
            </a:extLst>
          </p:cNvPr>
          <p:cNvSpPr/>
          <p:nvPr/>
        </p:nvSpPr>
        <p:spPr>
          <a:xfrm>
            <a:off x="2801965" y="5541167"/>
            <a:ext cx="1985907" cy="364672"/>
          </a:xfrm>
          <a:prstGeom prst="roundRect">
            <a:avLst/>
          </a:prstGeom>
          <a:solidFill>
            <a:srgbClr val="81A032"/>
          </a:solidFill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Underline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A731D-0059-DE7C-18AB-6516839D6081}"/>
              </a:ext>
            </a:extLst>
          </p:cNvPr>
          <p:cNvSpPr txBox="1"/>
          <p:nvPr/>
        </p:nvSpPr>
        <p:spPr>
          <a:xfrm>
            <a:off x="434442" y="5908020"/>
            <a:ext cx="1967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0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Draw a box around the command word.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330960-C3FC-6EC8-7C0A-654DF74528C7}"/>
              </a:ext>
            </a:extLst>
          </p:cNvPr>
          <p:cNvSpPr txBox="1"/>
          <p:nvPr/>
        </p:nvSpPr>
        <p:spPr>
          <a:xfrm>
            <a:off x="2776004" y="5926129"/>
            <a:ext cx="1967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0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Underline words to pick out the content and focus, evidence required and any links or connections required.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A6F52F-4331-2149-28A6-14480B2109F8}"/>
              </a:ext>
            </a:extLst>
          </p:cNvPr>
          <p:cNvSpPr/>
          <p:nvPr/>
        </p:nvSpPr>
        <p:spPr>
          <a:xfrm>
            <a:off x="2805231" y="5874195"/>
            <a:ext cx="1982641" cy="45719"/>
          </a:xfrm>
          <a:prstGeom prst="rect">
            <a:avLst/>
          </a:prstGeom>
          <a:solidFill>
            <a:srgbClr val="81A032"/>
          </a:solidFill>
          <a:ln w="12700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6C8B26-A419-F790-8C17-2D039B669FD6}"/>
              </a:ext>
            </a:extLst>
          </p:cNvPr>
          <p:cNvSpPr txBox="1"/>
          <p:nvPr/>
        </p:nvSpPr>
        <p:spPr>
          <a:xfrm>
            <a:off x="5117566" y="5939767"/>
            <a:ext cx="19672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0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Glance back at the question to make sure you include everything in your answer. </a:t>
            </a:r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FCDE0EF9-E8E8-9193-5508-283F61453871}"/>
              </a:ext>
            </a:extLst>
          </p:cNvPr>
          <p:cNvSpPr/>
          <p:nvPr/>
        </p:nvSpPr>
        <p:spPr>
          <a:xfrm>
            <a:off x="612794" y="7995970"/>
            <a:ext cx="6332674" cy="431320"/>
          </a:xfrm>
          <a:prstGeom prst="leftRightArrow">
            <a:avLst/>
          </a:prstGeom>
          <a:solidFill>
            <a:srgbClr val="81A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303A6FB-F968-6584-4ECA-331334971BE9}"/>
              </a:ext>
            </a:extLst>
          </p:cNvPr>
          <p:cNvSpPr/>
          <p:nvPr/>
        </p:nvSpPr>
        <p:spPr>
          <a:xfrm>
            <a:off x="612794" y="8517089"/>
            <a:ext cx="932215" cy="5786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Completely agree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97BFC9-E613-2B98-BA2D-030AC7BD9AEE}"/>
              </a:ext>
            </a:extLst>
          </p:cNvPr>
          <p:cNvSpPr/>
          <p:nvPr/>
        </p:nvSpPr>
        <p:spPr>
          <a:xfrm>
            <a:off x="1691734" y="8517089"/>
            <a:ext cx="932215" cy="5786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Completely agree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7361CDB-C44A-A5B9-CF47-3EAF518C23BA}"/>
              </a:ext>
            </a:extLst>
          </p:cNvPr>
          <p:cNvSpPr/>
          <p:nvPr/>
        </p:nvSpPr>
        <p:spPr>
          <a:xfrm>
            <a:off x="2770674" y="8517089"/>
            <a:ext cx="932215" cy="5786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Completely agree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5268AEB-89CF-908A-8B1D-FD13770311DA}"/>
              </a:ext>
            </a:extLst>
          </p:cNvPr>
          <p:cNvSpPr/>
          <p:nvPr/>
        </p:nvSpPr>
        <p:spPr>
          <a:xfrm>
            <a:off x="3855657" y="8517089"/>
            <a:ext cx="932215" cy="5786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Completely agree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13D981B-70EA-2AD0-9BEF-C847BC1A2D74}"/>
              </a:ext>
            </a:extLst>
          </p:cNvPr>
          <p:cNvSpPr/>
          <p:nvPr/>
        </p:nvSpPr>
        <p:spPr>
          <a:xfrm>
            <a:off x="4934455" y="8517089"/>
            <a:ext cx="932215" cy="5786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Completely agree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1BA4ACF-5DB0-0B0F-771E-D48C870C35D5}"/>
              </a:ext>
            </a:extLst>
          </p:cNvPr>
          <p:cNvSpPr/>
          <p:nvPr/>
        </p:nvSpPr>
        <p:spPr>
          <a:xfrm>
            <a:off x="6013253" y="8517089"/>
            <a:ext cx="932215" cy="5786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Completely agree</a:t>
            </a:r>
          </a:p>
        </p:txBody>
      </p:sp>
    </p:spTree>
    <p:extLst>
      <p:ext uri="{BB962C8B-B14F-4D97-AF65-F5344CB8AC3E}">
        <p14:creationId xmlns:p14="http://schemas.microsoft.com/office/powerpoint/2010/main" val="21074086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E175B52-7649-DD42-9D95-B4C1F68F50CD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9581</TotalTime>
  <Words>324</Words>
  <Application>Microsoft Macintosh PowerPoint</Application>
  <PresentationFormat>Custom</PresentationFormat>
  <Paragraphs>150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Amatic SC</vt:lpstr>
      <vt:lpstr>Simple Light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Anthony Bennett</cp:lastModifiedBy>
  <cp:revision>77</cp:revision>
  <dcterms:modified xsi:type="dcterms:W3CDTF">2022-11-18T13:58:29Z</dcterms:modified>
  <cp:category/>
</cp:coreProperties>
</file>