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256" r:id="rId2"/>
    <p:sldId id="257" r:id="rId3"/>
    <p:sldId id="258" r:id="rId4"/>
    <p:sldId id="259" r:id="rId5"/>
  </p:sldIdLst>
  <p:sldSz cx="10691813" cy="1511935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0" roundtripDataSignature="AMtx7mig1J90BVSIVNg+u/4q2mWlc3WM0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F66C5DEB-2E68-4A1C-BFE2-AE77AEB06299}">
  <a:tblStyle styleId="{F66C5DEB-2E68-4A1C-BFE2-AE77AEB06299}"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36" d="100"/>
          <a:sy n="36" d="100"/>
        </p:scale>
        <p:origin x="2621"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presProps" Target="presProps.xml"/><Relationship Id="rId5" Type="http://schemas.openxmlformats.org/officeDocument/2006/relationships/slide" Target="slides/slide4.xml"/><Relationship Id="rId10" Type="http://customschemas.google.com/relationships/presentationmetadata" Target="metadata"/><Relationship Id="rId4" Type="http://schemas.openxmlformats.org/officeDocument/2006/relationships/slide" Target="slides/slide3.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2" name="Google Shape;82;p1:notes"/>
          <p:cNvSpPr>
            <a:spLocks noGrp="1" noRot="1" noChangeAspect="1"/>
          </p:cNvSpPr>
          <p:nvPr>
            <p:ph type="sldImg" idx="2"/>
          </p:nvPr>
        </p:nvSpPr>
        <p:spPr>
          <a:xfrm>
            <a:off x="2216150" y="685800"/>
            <a:ext cx="24257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8" name="Google Shape;88;p2:notes"/>
          <p:cNvSpPr>
            <a:spLocks noGrp="1" noRot="1" noChangeAspect="1"/>
          </p:cNvSpPr>
          <p:nvPr>
            <p:ph type="sldImg" idx="2"/>
          </p:nvPr>
        </p:nvSpPr>
        <p:spPr>
          <a:xfrm>
            <a:off x="2216150" y="685800"/>
            <a:ext cx="24257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3" name="Google Shape;93;p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9" name="Google Shape;99;p4: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6"/>
          <p:cNvSpPr txBox="1">
            <a:spLocks noGrp="1"/>
          </p:cNvSpPr>
          <p:nvPr>
            <p:ph type="ctrTitle"/>
          </p:nvPr>
        </p:nvSpPr>
        <p:spPr>
          <a:xfrm>
            <a:off x="801886" y="2474395"/>
            <a:ext cx="9088041" cy="5263774"/>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7016"/>
              <a:buFont typeface="Calibri"/>
              <a:buNone/>
              <a:defRPr sz="7016"/>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6"/>
          <p:cNvSpPr txBox="1">
            <a:spLocks noGrp="1"/>
          </p:cNvSpPr>
          <p:nvPr>
            <p:ph type="subTitle" idx="1"/>
          </p:nvPr>
        </p:nvSpPr>
        <p:spPr>
          <a:xfrm>
            <a:off x="1336477" y="7941160"/>
            <a:ext cx="8018860" cy="365034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169"/>
              </a:spcBef>
              <a:spcAft>
                <a:spcPts val="0"/>
              </a:spcAft>
              <a:buClr>
                <a:schemeClr val="dk1"/>
              </a:buClr>
              <a:buSzPts val="2806"/>
              <a:buNone/>
              <a:defRPr sz="2806"/>
            </a:lvl1pPr>
            <a:lvl2pPr lvl="1" algn="ctr">
              <a:lnSpc>
                <a:spcPct val="90000"/>
              </a:lnSpc>
              <a:spcBef>
                <a:spcPts val="585"/>
              </a:spcBef>
              <a:spcAft>
                <a:spcPts val="0"/>
              </a:spcAft>
              <a:buClr>
                <a:schemeClr val="dk1"/>
              </a:buClr>
              <a:buSzPts val="2339"/>
              <a:buNone/>
              <a:defRPr sz="2339"/>
            </a:lvl2pPr>
            <a:lvl3pPr lvl="2" algn="ctr">
              <a:lnSpc>
                <a:spcPct val="90000"/>
              </a:lnSpc>
              <a:spcBef>
                <a:spcPts val="585"/>
              </a:spcBef>
              <a:spcAft>
                <a:spcPts val="0"/>
              </a:spcAft>
              <a:buClr>
                <a:schemeClr val="dk1"/>
              </a:buClr>
              <a:buSzPts val="2105"/>
              <a:buNone/>
              <a:defRPr sz="2105"/>
            </a:lvl3pPr>
            <a:lvl4pPr lvl="3" algn="ctr">
              <a:lnSpc>
                <a:spcPct val="90000"/>
              </a:lnSpc>
              <a:spcBef>
                <a:spcPts val="585"/>
              </a:spcBef>
              <a:spcAft>
                <a:spcPts val="0"/>
              </a:spcAft>
              <a:buClr>
                <a:schemeClr val="dk1"/>
              </a:buClr>
              <a:buSzPts val="1871"/>
              <a:buNone/>
              <a:defRPr sz="1870"/>
            </a:lvl4pPr>
            <a:lvl5pPr lvl="4" algn="ctr">
              <a:lnSpc>
                <a:spcPct val="90000"/>
              </a:lnSpc>
              <a:spcBef>
                <a:spcPts val="585"/>
              </a:spcBef>
              <a:spcAft>
                <a:spcPts val="0"/>
              </a:spcAft>
              <a:buClr>
                <a:schemeClr val="dk1"/>
              </a:buClr>
              <a:buSzPts val="1871"/>
              <a:buNone/>
              <a:defRPr sz="1870"/>
            </a:lvl5pPr>
            <a:lvl6pPr lvl="5" algn="ctr">
              <a:lnSpc>
                <a:spcPct val="90000"/>
              </a:lnSpc>
              <a:spcBef>
                <a:spcPts val="585"/>
              </a:spcBef>
              <a:spcAft>
                <a:spcPts val="0"/>
              </a:spcAft>
              <a:buClr>
                <a:schemeClr val="dk1"/>
              </a:buClr>
              <a:buSzPts val="1871"/>
              <a:buNone/>
              <a:defRPr sz="1870"/>
            </a:lvl6pPr>
            <a:lvl7pPr lvl="6" algn="ctr">
              <a:lnSpc>
                <a:spcPct val="90000"/>
              </a:lnSpc>
              <a:spcBef>
                <a:spcPts val="585"/>
              </a:spcBef>
              <a:spcAft>
                <a:spcPts val="0"/>
              </a:spcAft>
              <a:buClr>
                <a:schemeClr val="dk1"/>
              </a:buClr>
              <a:buSzPts val="1871"/>
              <a:buNone/>
              <a:defRPr sz="1870"/>
            </a:lvl7pPr>
            <a:lvl8pPr lvl="7" algn="ctr">
              <a:lnSpc>
                <a:spcPct val="90000"/>
              </a:lnSpc>
              <a:spcBef>
                <a:spcPts val="585"/>
              </a:spcBef>
              <a:spcAft>
                <a:spcPts val="0"/>
              </a:spcAft>
              <a:buClr>
                <a:schemeClr val="dk1"/>
              </a:buClr>
              <a:buSzPts val="1871"/>
              <a:buNone/>
              <a:defRPr sz="1870"/>
            </a:lvl8pPr>
            <a:lvl9pPr lvl="8" algn="ctr">
              <a:lnSpc>
                <a:spcPct val="90000"/>
              </a:lnSpc>
              <a:spcBef>
                <a:spcPts val="585"/>
              </a:spcBef>
              <a:spcAft>
                <a:spcPts val="0"/>
              </a:spcAft>
              <a:buClr>
                <a:schemeClr val="dk1"/>
              </a:buClr>
              <a:buSzPts val="1871"/>
              <a:buNone/>
              <a:defRPr sz="1870"/>
            </a:lvl9pPr>
          </a:lstStyle>
          <a:p>
            <a:endParaRPr/>
          </a:p>
        </p:txBody>
      </p:sp>
      <p:sp>
        <p:nvSpPr>
          <p:cNvPr id="14" name="Google Shape;14;p6"/>
          <p:cNvSpPr txBox="1">
            <a:spLocks noGrp="1"/>
          </p:cNvSpPr>
          <p:nvPr>
            <p:ph type="dt" idx="10"/>
          </p:nvPr>
        </p:nvSpPr>
        <p:spPr>
          <a:xfrm>
            <a:off x="735062" y="14013401"/>
            <a:ext cx="2405658" cy="80496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6"/>
          <p:cNvSpPr txBox="1">
            <a:spLocks noGrp="1"/>
          </p:cNvSpPr>
          <p:nvPr>
            <p:ph type="ftr" idx="11"/>
          </p:nvPr>
        </p:nvSpPr>
        <p:spPr>
          <a:xfrm>
            <a:off x="3541663" y="14013401"/>
            <a:ext cx="3608487" cy="80496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6"/>
          <p:cNvSpPr txBox="1">
            <a:spLocks noGrp="1"/>
          </p:cNvSpPr>
          <p:nvPr>
            <p:ph type="sldNum" idx="12"/>
          </p:nvPr>
        </p:nvSpPr>
        <p:spPr>
          <a:xfrm>
            <a:off x="7551093" y="14013401"/>
            <a:ext cx="2405658" cy="80496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15"/>
          <p:cNvSpPr txBox="1">
            <a:spLocks noGrp="1"/>
          </p:cNvSpPr>
          <p:nvPr>
            <p:ph type="title"/>
          </p:nvPr>
        </p:nvSpPr>
        <p:spPr>
          <a:xfrm>
            <a:off x="735062" y="804969"/>
            <a:ext cx="9221689" cy="2922375"/>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5"/>
          <p:cNvSpPr txBox="1">
            <a:spLocks noGrp="1"/>
          </p:cNvSpPr>
          <p:nvPr>
            <p:ph type="body" idx="1"/>
          </p:nvPr>
        </p:nvSpPr>
        <p:spPr>
          <a:xfrm rot="5400000">
            <a:off x="549362" y="4210527"/>
            <a:ext cx="9593089" cy="9221689"/>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169"/>
              </a:spcBef>
              <a:spcAft>
                <a:spcPts val="0"/>
              </a:spcAft>
              <a:buClr>
                <a:schemeClr val="dk1"/>
              </a:buClr>
              <a:buSzPts val="1800"/>
              <a:buChar char="•"/>
              <a:defRPr/>
            </a:lvl1pPr>
            <a:lvl2pPr marL="914400" lvl="1" indent="-342900" algn="l">
              <a:lnSpc>
                <a:spcPct val="90000"/>
              </a:lnSpc>
              <a:spcBef>
                <a:spcPts val="585"/>
              </a:spcBef>
              <a:spcAft>
                <a:spcPts val="0"/>
              </a:spcAft>
              <a:buClr>
                <a:schemeClr val="dk1"/>
              </a:buClr>
              <a:buSzPts val="1800"/>
              <a:buChar char="•"/>
              <a:defRPr/>
            </a:lvl2pPr>
            <a:lvl3pPr marL="1371600" lvl="2" indent="-342900" algn="l">
              <a:lnSpc>
                <a:spcPct val="90000"/>
              </a:lnSpc>
              <a:spcBef>
                <a:spcPts val="585"/>
              </a:spcBef>
              <a:spcAft>
                <a:spcPts val="0"/>
              </a:spcAft>
              <a:buClr>
                <a:schemeClr val="dk1"/>
              </a:buClr>
              <a:buSzPts val="1800"/>
              <a:buChar char="•"/>
              <a:defRPr/>
            </a:lvl3pPr>
            <a:lvl4pPr marL="1828800" lvl="3" indent="-342900" algn="l">
              <a:lnSpc>
                <a:spcPct val="90000"/>
              </a:lnSpc>
              <a:spcBef>
                <a:spcPts val="585"/>
              </a:spcBef>
              <a:spcAft>
                <a:spcPts val="0"/>
              </a:spcAft>
              <a:buClr>
                <a:schemeClr val="dk1"/>
              </a:buClr>
              <a:buSzPts val="1800"/>
              <a:buChar char="•"/>
              <a:defRPr/>
            </a:lvl4pPr>
            <a:lvl5pPr marL="2286000" lvl="4" indent="-342900" algn="l">
              <a:lnSpc>
                <a:spcPct val="90000"/>
              </a:lnSpc>
              <a:spcBef>
                <a:spcPts val="585"/>
              </a:spcBef>
              <a:spcAft>
                <a:spcPts val="0"/>
              </a:spcAft>
              <a:buClr>
                <a:schemeClr val="dk1"/>
              </a:buClr>
              <a:buSzPts val="1800"/>
              <a:buChar char="•"/>
              <a:defRPr/>
            </a:lvl5pPr>
            <a:lvl6pPr marL="2743200" lvl="5" indent="-342900" algn="l">
              <a:lnSpc>
                <a:spcPct val="90000"/>
              </a:lnSpc>
              <a:spcBef>
                <a:spcPts val="585"/>
              </a:spcBef>
              <a:spcAft>
                <a:spcPts val="0"/>
              </a:spcAft>
              <a:buClr>
                <a:schemeClr val="dk1"/>
              </a:buClr>
              <a:buSzPts val="1800"/>
              <a:buChar char="•"/>
              <a:defRPr/>
            </a:lvl6pPr>
            <a:lvl7pPr marL="3200400" lvl="6" indent="-342900" algn="l">
              <a:lnSpc>
                <a:spcPct val="90000"/>
              </a:lnSpc>
              <a:spcBef>
                <a:spcPts val="585"/>
              </a:spcBef>
              <a:spcAft>
                <a:spcPts val="0"/>
              </a:spcAft>
              <a:buClr>
                <a:schemeClr val="dk1"/>
              </a:buClr>
              <a:buSzPts val="1800"/>
              <a:buChar char="•"/>
              <a:defRPr/>
            </a:lvl7pPr>
            <a:lvl8pPr marL="3657600" lvl="7" indent="-342900" algn="l">
              <a:lnSpc>
                <a:spcPct val="90000"/>
              </a:lnSpc>
              <a:spcBef>
                <a:spcPts val="585"/>
              </a:spcBef>
              <a:spcAft>
                <a:spcPts val="0"/>
              </a:spcAft>
              <a:buClr>
                <a:schemeClr val="dk1"/>
              </a:buClr>
              <a:buSzPts val="1800"/>
              <a:buChar char="•"/>
              <a:defRPr/>
            </a:lvl8pPr>
            <a:lvl9pPr marL="4114800" lvl="8" indent="-342900" algn="l">
              <a:lnSpc>
                <a:spcPct val="90000"/>
              </a:lnSpc>
              <a:spcBef>
                <a:spcPts val="585"/>
              </a:spcBef>
              <a:spcAft>
                <a:spcPts val="0"/>
              </a:spcAft>
              <a:buClr>
                <a:schemeClr val="dk1"/>
              </a:buClr>
              <a:buSzPts val="1800"/>
              <a:buChar char="•"/>
              <a:defRPr/>
            </a:lvl9pPr>
          </a:lstStyle>
          <a:p>
            <a:endParaRPr/>
          </a:p>
        </p:txBody>
      </p:sp>
      <p:sp>
        <p:nvSpPr>
          <p:cNvPr id="71" name="Google Shape;71;p15"/>
          <p:cNvSpPr txBox="1">
            <a:spLocks noGrp="1"/>
          </p:cNvSpPr>
          <p:nvPr>
            <p:ph type="dt" idx="10"/>
          </p:nvPr>
        </p:nvSpPr>
        <p:spPr>
          <a:xfrm>
            <a:off x="735062" y="14013401"/>
            <a:ext cx="2405658" cy="80496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5"/>
          <p:cNvSpPr txBox="1">
            <a:spLocks noGrp="1"/>
          </p:cNvSpPr>
          <p:nvPr>
            <p:ph type="ftr" idx="11"/>
          </p:nvPr>
        </p:nvSpPr>
        <p:spPr>
          <a:xfrm>
            <a:off x="3541663" y="14013401"/>
            <a:ext cx="3608487" cy="80496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5"/>
          <p:cNvSpPr txBox="1">
            <a:spLocks noGrp="1"/>
          </p:cNvSpPr>
          <p:nvPr>
            <p:ph type="sldNum" idx="12"/>
          </p:nvPr>
        </p:nvSpPr>
        <p:spPr>
          <a:xfrm>
            <a:off x="7551093" y="14013401"/>
            <a:ext cx="2405658" cy="80496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16"/>
          <p:cNvSpPr txBox="1">
            <a:spLocks noGrp="1"/>
          </p:cNvSpPr>
          <p:nvPr>
            <p:ph type="title"/>
          </p:nvPr>
        </p:nvSpPr>
        <p:spPr>
          <a:xfrm rot="5400000">
            <a:off x="2397565" y="6058730"/>
            <a:ext cx="12812950" cy="230542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16"/>
          <p:cNvSpPr txBox="1">
            <a:spLocks noGrp="1"/>
          </p:cNvSpPr>
          <p:nvPr>
            <p:ph type="body" idx="1"/>
          </p:nvPr>
        </p:nvSpPr>
        <p:spPr>
          <a:xfrm rot="5400000">
            <a:off x="-2280102" y="3820132"/>
            <a:ext cx="12812950" cy="6782619"/>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169"/>
              </a:spcBef>
              <a:spcAft>
                <a:spcPts val="0"/>
              </a:spcAft>
              <a:buClr>
                <a:schemeClr val="dk1"/>
              </a:buClr>
              <a:buSzPts val="1800"/>
              <a:buChar char="•"/>
              <a:defRPr/>
            </a:lvl1pPr>
            <a:lvl2pPr marL="914400" lvl="1" indent="-342900" algn="l">
              <a:lnSpc>
                <a:spcPct val="90000"/>
              </a:lnSpc>
              <a:spcBef>
                <a:spcPts val="585"/>
              </a:spcBef>
              <a:spcAft>
                <a:spcPts val="0"/>
              </a:spcAft>
              <a:buClr>
                <a:schemeClr val="dk1"/>
              </a:buClr>
              <a:buSzPts val="1800"/>
              <a:buChar char="•"/>
              <a:defRPr/>
            </a:lvl2pPr>
            <a:lvl3pPr marL="1371600" lvl="2" indent="-342900" algn="l">
              <a:lnSpc>
                <a:spcPct val="90000"/>
              </a:lnSpc>
              <a:spcBef>
                <a:spcPts val="585"/>
              </a:spcBef>
              <a:spcAft>
                <a:spcPts val="0"/>
              </a:spcAft>
              <a:buClr>
                <a:schemeClr val="dk1"/>
              </a:buClr>
              <a:buSzPts val="1800"/>
              <a:buChar char="•"/>
              <a:defRPr/>
            </a:lvl3pPr>
            <a:lvl4pPr marL="1828800" lvl="3" indent="-342900" algn="l">
              <a:lnSpc>
                <a:spcPct val="90000"/>
              </a:lnSpc>
              <a:spcBef>
                <a:spcPts val="585"/>
              </a:spcBef>
              <a:spcAft>
                <a:spcPts val="0"/>
              </a:spcAft>
              <a:buClr>
                <a:schemeClr val="dk1"/>
              </a:buClr>
              <a:buSzPts val="1800"/>
              <a:buChar char="•"/>
              <a:defRPr/>
            </a:lvl4pPr>
            <a:lvl5pPr marL="2286000" lvl="4" indent="-342900" algn="l">
              <a:lnSpc>
                <a:spcPct val="90000"/>
              </a:lnSpc>
              <a:spcBef>
                <a:spcPts val="585"/>
              </a:spcBef>
              <a:spcAft>
                <a:spcPts val="0"/>
              </a:spcAft>
              <a:buClr>
                <a:schemeClr val="dk1"/>
              </a:buClr>
              <a:buSzPts val="1800"/>
              <a:buChar char="•"/>
              <a:defRPr/>
            </a:lvl5pPr>
            <a:lvl6pPr marL="2743200" lvl="5" indent="-342900" algn="l">
              <a:lnSpc>
                <a:spcPct val="90000"/>
              </a:lnSpc>
              <a:spcBef>
                <a:spcPts val="585"/>
              </a:spcBef>
              <a:spcAft>
                <a:spcPts val="0"/>
              </a:spcAft>
              <a:buClr>
                <a:schemeClr val="dk1"/>
              </a:buClr>
              <a:buSzPts val="1800"/>
              <a:buChar char="•"/>
              <a:defRPr/>
            </a:lvl6pPr>
            <a:lvl7pPr marL="3200400" lvl="6" indent="-342900" algn="l">
              <a:lnSpc>
                <a:spcPct val="90000"/>
              </a:lnSpc>
              <a:spcBef>
                <a:spcPts val="585"/>
              </a:spcBef>
              <a:spcAft>
                <a:spcPts val="0"/>
              </a:spcAft>
              <a:buClr>
                <a:schemeClr val="dk1"/>
              </a:buClr>
              <a:buSzPts val="1800"/>
              <a:buChar char="•"/>
              <a:defRPr/>
            </a:lvl7pPr>
            <a:lvl8pPr marL="3657600" lvl="7" indent="-342900" algn="l">
              <a:lnSpc>
                <a:spcPct val="90000"/>
              </a:lnSpc>
              <a:spcBef>
                <a:spcPts val="585"/>
              </a:spcBef>
              <a:spcAft>
                <a:spcPts val="0"/>
              </a:spcAft>
              <a:buClr>
                <a:schemeClr val="dk1"/>
              </a:buClr>
              <a:buSzPts val="1800"/>
              <a:buChar char="•"/>
              <a:defRPr/>
            </a:lvl8pPr>
            <a:lvl9pPr marL="4114800" lvl="8" indent="-342900" algn="l">
              <a:lnSpc>
                <a:spcPct val="90000"/>
              </a:lnSpc>
              <a:spcBef>
                <a:spcPts val="585"/>
              </a:spcBef>
              <a:spcAft>
                <a:spcPts val="0"/>
              </a:spcAft>
              <a:buClr>
                <a:schemeClr val="dk1"/>
              </a:buClr>
              <a:buSzPts val="1800"/>
              <a:buChar char="•"/>
              <a:defRPr/>
            </a:lvl9pPr>
          </a:lstStyle>
          <a:p>
            <a:endParaRPr/>
          </a:p>
        </p:txBody>
      </p:sp>
      <p:sp>
        <p:nvSpPr>
          <p:cNvPr id="77" name="Google Shape;77;p16"/>
          <p:cNvSpPr txBox="1">
            <a:spLocks noGrp="1"/>
          </p:cNvSpPr>
          <p:nvPr>
            <p:ph type="dt" idx="10"/>
          </p:nvPr>
        </p:nvSpPr>
        <p:spPr>
          <a:xfrm>
            <a:off x="735062" y="14013401"/>
            <a:ext cx="2405658" cy="80496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16"/>
          <p:cNvSpPr txBox="1">
            <a:spLocks noGrp="1"/>
          </p:cNvSpPr>
          <p:nvPr>
            <p:ph type="ftr" idx="11"/>
          </p:nvPr>
        </p:nvSpPr>
        <p:spPr>
          <a:xfrm>
            <a:off x="3541663" y="14013401"/>
            <a:ext cx="3608487" cy="80496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16"/>
          <p:cNvSpPr txBox="1">
            <a:spLocks noGrp="1"/>
          </p:cNvSpPr>
          <p:nvPr>
            <p:ph type="sldNum" idx="12"/>
          </p:nvPr>
        </p:nvSpPr>
        <p:spPr>
          <a:xfrm>
            <a:off x="7551093" y="14013401"/>
            <a:ext cx="2405658" cy="80496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7"/>
          <p:cNvSpPr txBox="1">
            <a:spLocks noGrp="1"/>
          </p:cNvSpPr>
          <p:nvPr>
            <p:ph type="title"/>
          </p:nvPr>
        </p:nvSpPr>
        <p:spPr>
          <a:xfrm>
            <a:off x="735062" y="804969"/>
            <a:ext cx="9221689" cy="2922375"/>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7"/>
          <p:cNvSpPr txBox="1">
            <a:spLocks noGrp="1"/>
          </p:cNvSpPr>
          <p:nvPr>
            <p:ph type="body" idx="1"/>
          </p:nvPr>
        </p:nvSpPr>
        <p:spPr>
          <a:xfrm>
            <a:off x="735062" y="4024827"/>
            <a:ext cx="9221689" cy="9593089"/>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169"/>
              </a:spcBef>
              <a:spcAft>
                <a:spcPts val="0"/>
              </a:spcAft>
              <a:buClr>
                <a:schemeClr val="dk1"/>
              </a:buClr>
              <a:buSzPts val="1800"/>
              <a:buChar char="•"/>
              <a:defRPr/>
            </a:lvl1pPr>
            <a:lvl2pPr marL="914400" lvl="1" indent="-342900" algn="l">
              <a:lnSpc>
                <a:spcPct val="90000"/>
              </a:lnSpc>
              <a:spcBef>
                <a:spcPts val="585"/>
              </a:spcBef>
              <a:spcAft>
                <a:spcPts val="0"/>
              </a:spcAft>
              <a:buClr>
                <a:schemeClr val="dk1"/>
              </a:buClr>
              <a:buSzPts val="1800"/>
              <a:buChar char="•"/>
              <a:defRPr/>
            </a:lvl2pPr>
            <a:lvl3pPr marL="1371600" lvl="2" indent="-342900" algn="l">
              <a:lnSpc>
                <a:spcPct val="90000"/>
              </a:lnSpc>
              <a:spcBef>
                <a:spcPts val="585"/>
              </a:spcBef>
              <a:spcAft>
                <a:spcPts val="0"/>
              </a:spcAft>
              <a:buClr>
                <a:schemeClr val="dk1"/>
              </a:buClr>
              <a:buSzPts val="1800"/>
              <a:buChar char="•"/>
              <a:defRPr/>
            </a:lvl3pPr>
            <a:lvl4pPr marL="1828800" lvl="3" indent="-342900" algn="l">
              <a:lnSpc>
                <a:spcPct val="90000"/>
              </a:lnSpc>
              <a:spcBef>
                <a:spcPts val="585"/>
              </a:spcBef>
              <a:spcAft>
                <a:spcPts val="0"/>
              </a:spcAft>
              <a:buClr>
                <a:schemeClr val="dk1"/>
              </a:buClr>
              <a:buSzPts val="1800"/>
              <a:buChar char="•"/>
              <a:defRPr/>
            </a:lvl4pPr>
            <a:lvl5pPr marL="2286000" lvl="4" indent="-342900" algn="l">
              <a:lnSpc>
                <a:spcPct val="90000"/>
              </a:lnSpc>
              <a:spcBef>
                <a:spcPts val="585"/>
              </a:spcBef>
              <a:spcAft>
                <a:spcPts val="0"/>
              </a:spcAft>
              <a:buClr>
                <a:schemeClr val="dk1"/>
              </a:buClr>
              <a:buSzPts val="1800"/>
              <a:buChar char="•"/>
              <a:defRPr/>
            </a:lvl5pPr>
            <a:lvl6pPr marL="2743200" lvl="5" indent="-342900" algn="l">
              <a:lnSpc>
                <a:spcPct val="90000"/>
              </a:lnSpc>
              <a:spcBef>
                <a:spcPts val="585"/>
              </a:spcBef>
              <a:spcAft>
                <a:spcPts val="0"/>
              </a:spcAft>
              <a:buClr>
                <a:schemeClr val="dk1"/>
              </a:buClr>
              <a:buSzPts val="1800"/>
              <a:buChar char="•"/>
              <a:defRPr/>
            </a:lvl6pPr>
            <a:lvl7pPr marL="3200400" lvl="6" indent="-342900" algn="l">
              <a:lnSpc>
                <a:spcPct val="90000"/>
              </a:lnSpc>
              <a:spcBef>
                <a:spcPts val="585"/>
              </a:spcBef>
              <a:spcAft>
                <a:spcPts val="0"/>
              </a:spcAft>
              <a:buClr>
                <a:schemeClr val="dk1"/>
              </a:buClr>
              <a:buSzPts val="1800"/>
              <a:buChar char="•"/>
              <a:defRPr/>
            </a:lvl7pPr>
            <a:lvl8pPr marL="3657600" lvl="7" indent="-342900" algn="l">
              <a:lnSpc>
                <a:spcPct val="90000"/>
              </a:lnSpc>
              <a:spcBef>
                <a:spcPts val="585"/>
              </a:spcBef>
              <a:spcAft>
                <a:spcPts val="0"/>
              </a:spcAft>
              <a:buClr>
                <a:schemeClr val="dk1"/>
              </a:buClr>
              <a:buSzPts val="1800"/>
              <a:buChar char="•"/>
              <a:defRPr/>
            </a:lvl8pPr>
            <a:lvl9pPr marL="4114800" lvl="8" indent="-342900" algn="l">
              <a:lnSpc>
                <a:spcPct val="90000"/>
              </a:lnSpc>
              <a:spcBef>
                <a:spcPts val="585"/>
              </a:spcBef>
              <a:spcAft>
                <a:spcPts val="0"/>
              </a:spcAft>
              <a:buClr>
                <a:schemeClr val="dk1"/>
              </a:buClr>
              <a:buSzPts val="1800"/>
              <a:buChar char="•"/>
              <a:defRPr/>
            </a:lvl9pPr>
          </a:lstStyle>
          <a:p>
            <a:endParaRPr/>
          </a:p>
        </p:txBody>
      </p:sp>
      <p:sp>
        <p:nvSpPr>
          <p:cNvPr id="20" name="Google Shape;20;p7"/>
          <p:cNvSpPr txBox="1">
            <a:spLocks noGrp="1"/>
          </p:cNvSpPr>
          <p:nvPr>
            <p:ph type="dt" idx="10"/>
          </p:nvPr>
        </p:nvSpPr>
        <p:spPr>
          <a:xfrm>
            <a:off x="735062" y="14013401"/>
            <a:ext cx="2405658" cy="80496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7"/>
          <p:cNvSpPr txBox="1">
            <a:spLocks noGrp="1"/>
          </p:cNvSpPr>
          <p:nvPr>
            <p:ph type="ftr" idx="11"/>
          </p:nvPr>
        </p:nvSpPr>
        <p:spPr>
          <a:xfrm>
            <a:off x="3541663" y="14013401"/>
            <a:ext cx="3608487" cy="80496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7"/>
          <p:cNvSpPr txBox="1">
            <a:spLocks noGrp="1"/>
          </p:cNvSpPr>
          <p:nvPr>
            <p:ph type="sldNum" idx="12"/>
          </p:nvPr>
        </p:nvSpPr>
        <p:spPr>
          <a:xfrm>
            <a:off x="7551093" y="14013401"/>
            <a:ext cx="2405658" cy="80496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8"/>
          <p:cNvSpPr txBox="1">
            <a:spLocks noGrp="1"/>
          </p:cNvSpPr>
          <p:nvPr>
            <p:ph type="title"/>
          </p:nvPr>
        </p:nvSpPr>
        <p:spPr>
          <a:xfrm>
            <a:off x="729494" y="3769342"/>
            <a:ext cx="9221689" cy="6289229"/>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7016"/>
              <a:buFont typeface="Calibri"/>
              <a:buNone/>
              <a:defRPr sz="7016"/>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8"/>
          <p:cNvSpPr txBox="1">
            <a:spLocks noGrp="1"/>
          </p:cNvSpPr>
          <p:nvPr>
            <p:ph type="body" idx="1"/>
          </p:nvPr>
        </p:nvSpPr>
        <p:spPr>
          <a:xfrm>
            <a:off x="729494" y="10118069"/>
            <a:ext cx="9221689" cy="330735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169"/>
              </a:spcBef>
              <a:spcAft>
                <a:spcPts val="0"/>
              </a:spcAft>
              <a:buClr>
                <a:schemeClr val="dk1"/>
              </a:buClr>
              <a:buSzPts val="2806"/>
              <a:buNone/>
              <a:defRPr sz="2806">
                <a:solidFill>
                  <a:schemeClr val="dk1"/>
                </a:solidFill>
              </a:defRPr>
            </a:lvl1pPr>
            <a:lvl2pPr marL="914400" lvl="1" indent="-228600" algn="l">
              <a:lnSpc>
                <a:spcPct val="90000"/>
              </a:lnSpc>
              <a:spcBef>
                <a:spcPts val="585"/>
              </a:spcBef>
              <a:spcAft>
                <a:spcPts val="0"/>
              </a:spcAft>
              <a:buClr>
                <a:srgbClr val="888888"/>
              </a:buClr>
              <a:buSzPts val="2339"/>
              <a:buNone/>
              <a:defRPr sz="2339">
                <a:solidFill>
                  <a:srgbClr val="888888"/>
                </a:solidFill>
              </a:defRPr>
            </a:lvl2pPr>
            <a:lvl3pPr marL="1371600" lvl="2" indent="-228600" algn="l">
              <a:lnSpc>
                <a:spcPct val="90000"/>
              </a:lnSpc>
              <a:spcBef>
                <a:spcPts val="585"/>
              </a:spcBef>
              <a:spcAft>
                <a:spcPts val="0"/>
              </a:spcAft>
              <a:buClr>
                <a:srgbClr val="888888"/>
              </a:buClr>
              <a:buSzPts val="2105"/>
              <a:buNone/>
              <a:defRPr sz="2105">
                <a:solidFill>
                  <a:srgbClr val="888888"/>
                </a:solidFill>
              </a:defRPr>
            </a:lvl3pPr>
            <a:lvl4pPr marL="1828800" lvl="3" indent="-228600" algn="l">
              <a:lnSpc>
                <a:spcPct val="90000"/>
              </a:lnSpc>
              <a:spcBef>
                <a:spcPts val="585"/>
              </a:spcBef>
              <a:spcAft>
                <a:spcPts val="0"/>
              </a:spcAft>
              <a:buClr>
                <a:srgbClr val="888888"/>
              </a:buClr>
              <a:buSzPts val="1871"/>
              <a:buNone/>
              <a:defRPr sz="1870">
                <a:solidFill>
                  <a:srgbClr val="888888"/>
                </a:solidFill>
              </a:defRPr>
            </a:lvl4pPr>
            <a:lvl5pPr marL="2286000" lvl="4" indent="-228600" algn="l">
              <a:lnSpc>
                <a:spcPct val="90000"/>
              </a:lnSpc>
              <a:spcBef>
                <a:spcPts val="585"/>
              </a:spcBef>
              <a:spcAft>
                <a:spcPts val="0"/>
              </a:spcAft>
              <a:buClr>
                <a:srgbClr val="888888"/>
              </a:buClr>
              <a:buSzPts val="1871"/>
              <a:buNone/>
              <a:defRPr sz="1870">
                <a:solidFill>
                  <a:srgbClr val="888888"/>
                </a:solidFill>
              </a:defRPr>
            </a:lvl5pPr>
            <a:lvl6pPr marL="2743200" lvl="5" indent="-228600" algn="l">
              <a:lnSpc>
                <a:spcPct val="90000"/>
              </a:lnSpc>
              <a:spcBef>
                <a:spcPts val="585"/>
              </a:spcBef>
              <a:spcAft>
                <a:spcPts val="0"/>
              </a:spcAft>
              <a:buClr>
                <a:srgbClr val="888888"/>
              </a:buClr>
              <a:buSzPts val="1871"/>
              <a:buNone/>
              <a:defRPr sz="1870">
                <a:solidFill>
                  <a:srgbClr val="888888"/>
                </a:solidFill>
              </a:defRPr>
            </a:lvl6pPr>
            <a:lvl7pPr marL="3200400" lvl="6" indent="-228600" algn="l">
              <a:lnSpc>
                <a:spcPct val="90000"/>
              </a:lnSpc>
              <a:spcBef>
                <a:spcPts val="585"/>
              </a:spcBef>
              <a:spcAft>
                <a:spcPts val="0"/>
              </a:spcAft>
              <a:buClr>
                <a:srgbClr val="888888"/>
              </a:buClr>
              <a:buSzPts val="1871"/>
              <a:buNone/>
              <a:defRPr sz="1870">
                <a:solidFill>
                  <a:srgbClr val="888888"/>
                </a:solidFill>
              </a:defRPr>
            </a:lvl7pPr>
            <a:lvl8pPr marL="3657600" lvl="7" indent="-228600" algn="l">
              <a:lnSpc>
                <a:spcPct val="90000"/>
              </a:lnSpc>
              <a:spcBef>
                <a:spcPts val="585"/>
              </a:spcBef>
              <a:spcAft>
                <a:spcPts val="0"/>
              </a:spcAft>
              <a:buClr>
                <a:srgbClr val="888888"/>
              </a:buClr>
              <a:buSzPts val="1871"/>
              <a:buNone/>
              <a:defRPr sz="1870">
                <a:solidFill>
                  <a:srgbClr val="888888"/>
                </a:solidFill>
              </a:defRPr>
            </a:lvl8pPr>
            <a:lvl9pPr marL="4114800" lvl="8" indent="-228600" algn="l">
              <a:lnSpc>
                <a:spcPct val="90000"/>
              </a:lnSpc>
              <a:spcBef>
                <a:spcPts val="585"/>
              </a:spcBef>
              <a:spcAft>
                <a:spcPts val="0"/>
              </a:spcAft>
              <a:buClr>
                <a:srgbClr val="888888"/>
              </a:buClr>
              <a:buSzPts val="1871"/>
              <a:buNone/>
              <a:defRPr sz="1870">
                <a:solidFill>
                  <a:srgbClr val="888888"/>
                </a:solidFill>
              </a:defRPr>
            </a:lvl9pPr>
          </a:lstStyle>
          <a:p>
            <a:endParaRPr/>
          </a:p>
        </p:txBody>
      </p:sp>
      <p:sp>
        <p:nvSpPr>
          <p:cNvPr id="26" name="Google Shape;26;p8"/>
          <p:cNvSpPr txBox="1">
            <a:spLocks noGrp="1"/>
          </p:cNvSpPr>
          <p:nvPr>
            <p:ph type="dt" idx="10"/>
          </p:nvPr>
        </p:nvSpPr>
        <p:spPr>
          <a:xfrm>
            <a:off x="735062" y="14013401"/>
            <a:ext cx="2405658" cy="80496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8"/>
          <p:cNvSpPr txBox="1">
            <a:spLocks noGrp="1"/>
          </p:cNvSpPr>
          <p:nvPr>
            <p:ph type="ftr" idx="11"/>
          </p:nvPr>
        </p:nvSpPr>
        <p:spPr>
          <a:xfrm>
            <a:off x="3541663" y="14013401"/>
            <a:ext cx="3608487" cy="80496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8"/>
          <p:cNvSpPr txBox="1">
            <a:spLocks noGrp="1"/>
          </p:cNvSpPr>
          <p:nvPr>
            <p:ph type="sldNum" idx="12"/>
          </p:nvPr>
        </p:nvSpPr>
        <p:spPr>
          <a:xfrm>
            <a:off x="7551093" y="14013401"/>
            <a:ext cx="2405658" cy="80496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9"/>
          <p:cNvSpPr txBox="1">
            <a:spLocks noGrp="1"/>
          </p:cNvSpPr>
          <p:nvPr>
            <p:ph type="title"/>
          </p:nvPr>
        </p:nvSpPr>
        <p:spPr>
          <a:xfrm>
            <a:off x="735062" y="804969"/>
            <a:ext cx="9221689" cy="2922375"/>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9"/>
          <p:cNvSpPr txBox="1">
            <a:spLocks noGrp="1"/>
          </p:cNvSpPr>
          <p:nvPr>
            <p:ph type="body" idx="1"/>
          </p:nvPr>
        </p:nvSpPr>
        <p:spPr>
          <a:xfrm>
            <a:off x="735062" y="4024827"/>
            <a:ext cx="4544021" cy="9593089"/>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169"/>
              </a:spcBef>
              <a:spcAft>
                <a:spcPts val="0"/>
              </a:spcAft>
              <a:buClr>
                <a:schemeClr val="dk1"/>
              </a:buClr>
              <a:buSzPts val="1800"/>
              <a:buChar char="•"/>
              <a:defRPr/>
            </a:lvl1pPr>
            <a:lvl2pPr marL="914400" lvl="1" indent="-342900" algn="l">
              <a:lnSpc>
                <a:spcPct val="90000"/>
              </a:lnSpc>
              <a:spcBef>
                <a:spcPts val="585"/>
              </a:spcBef>
              <a:spcAft>
                <a:spcPts val="0"/>
              </a:spcAft>
              <a:buClr>
                <a:schemeClr val="dk1"/>
              </a:buClr>
              <a:buSzPts val="1800"/>
              <a:buChar char="•"/>
              <a:defRPr/>
            </a:lvl2pPr>
            <a:lvl3pPr marL="1371600" lvl="2" indent="-342900" algn="l">
              <a:lnSpc>
                <a:spcPct val="90000"/>
              </a:lnSpc>
              <a:spcBef>
                <a:spcPts val="585"/>
              </a:spcBef>
              <a:spcAft>
                <a:spcPts val="0"/>
              </a:spcAft>
              <a:buClr>
                <a:schemeClr val="dk1"/>
              </a:buClr>
              <a:buSzPts val="1800"/>
              <a:buChar char="•"/>
              <a:defRPr/>
            </a:lvl3pPr>
            <a:lvl4pPr marL="1828800" lvl="3" indent="-342900" algn="l">
              <a:lnSpc>
                <a:spcPct val="90000"/>
              </a:lnSpc>
              <a:spcBef>
                <a:spcPts val="585"/>
              </a:spcBef>
              <a:spcAft>
                <a:spcPts val="0"/>
              </a:spcAft>
              <a:buClr>
                <a:schemeClr val="dk1"/>
              </a:buClr>
              <a:buSzPts val="1800"/>
              <a:buChar char="•"/>
              <a:defRPr/>
            </a:lvl4pPr>
            <a:lvl5pPr marL="2286000" lvl="4" indent="-342900" algn="l">
              <a:lnSpc>
                <a:spcPct val="90000"/>
              </a:lnSpc>
              <a:spcBef>
                <a:spcPts val="585"/>
              </a:spcBef>
              <a:spcAft>
                <a:spcPts val="0"/>
              </a:spcAft>
              <a:buClr>
                <a:schemeClr val="dk1"/>
              </a:buClr>
              <a:buSzPts val="1800"/>
              <a:buChar char="•"/>
              <a:defRPr/>
            </a:lvl5pPr>
            <a:lvl6pPr marL="2743200" lvl="5" indent="-342900" algn="l">
              <a:lnSpc>
                <a:spcPct val="90000"/>
              </a:lnSpc>
              <a:spcBef>
                <a:spcPts val="585"/>
              </a:spcBef>
              <a:spcAft>
                <a:spcPts val="0"/>
              </a:spcAft>
              <a:buClr>
                <a:schemeClr val="dk1"/>
              </a:buClr>
              <a:buSzPts val="1800"/>
              <a:buChar char="•"/>
              <a:defRPr/>
            </a:lvl6pPr>
            <a:lvl7pPr marL="3200400" lvl="6" indent="-342900" algn="l">
              <a:lnSpc>
                <a:spcPct val="90000"/>
              </a:lnSpc>
              <a:spcBef>
                <a:spcPts val="585"/>
              </a:spcBef>
              <a:spcAft>
                <a:spcPts val="0"/>
              </a:spcAft>
              <a:buClr>
                <a:schemeClr val="dk1"/>
              </a:buClr>
              <a:buSzPts val="1800"/>
              <a:buChar char="•"/>
              <a:defRPr/>
            </a:lvl7pPr>
            <a:lvl8pPr marL="3657600" lvl="7" indent="-342900" algn="l">
              <a:lnSpc>
                <a:spcPct val="90000"/>
              </a:lnSpc>
              <a:spcBef>
                <a:spcPts val="585"/>
              </a:spcBef>
              <a:spcAft>
                <a:spcPts val="0"/>
              </a:spcAft>
              <a:buClr>
                <a:schemeClr val="dk1"/>
              </a:buClr>
              <a:buSzPts val="1800"/>
              <a:buChar char="•"/>
              <a:defRPr/>
            </a:lvl8pPr>
            <a:lvl9pPr marL="4114800" lvl="8" indent="-342900" algn="l">
              <a:lnSpc>
                <a:spcPct val="90000"/>
              </a:lnSpc>
              <a:spcBef>
                <a:spcPts val="585"/>
              </a:spcBef>
              <a:spcAft>
                <a:spcPts val="0"/>
              </a:spcAft>
              <a:buClr>
                <a:schemeClr val="dk1"/>
              </a:buClr>
              <a:buSzPts val="1800"/>
              <a:buChar char="•"/>
              <a:defRPr/>
            </a:lvl9pPr>
          </a:lstStyle>
          <a:p>
            <a:endParaRPr/>
          </a:p>
        </p:txBody>
      </p:sp>
      <p:sp>
        <p:nvSpPr>
          <p:cNvPr id="32" name="Google Shape;32;p9"/>
          <p:cNvSpPr txBox="1">
            <a:spLocks noGrp="1"/>
          </p:cNvSpPr>
          <p:nvPr>
            <p:ph type="body" idx="2"/>
          </p:nvPr>
        </p:nvSpPr>
        <p:spPr>
          <a:xfrm>
            <a:off x="5412730" y="4024827"/>
            <a:ext cx="4544021" cy="9593089"/>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169"/>
              </a:spcBef>
              <a:spcAft>
                <a:spcPts val="0"/>
              </a:spcAft>
              <a:buClr>
                <a:schemeClr val="dk1"/>
              </a:buClr>
              <a:buSzPts val="1800"/>
              <a:buChar char="•"/>
              <a:defRPr/>
            </a:lvl1pPr>
            <a:lvl2pPr marL="914400" lvl="1" indent="-342900" algn="l">
              <a:lnSpc>
                <a:spcPct val="90000"/>
              </a:lnSpc>
              <a:spcBef>
                <a:spcPts val="585"/>
              </a:spcBef>
              <a:spcAft>
                <a:spcPts val="0"/>
              </a:spcAft>
              <a:buClr>
                <a:schemeClr val="dk1"/>
              </a:buClr>
              <a:buSzPts val="1800"/>
              <a:buChar char="•"/>
              <a:defRPr/>
            </a:lvl2pPr>
            <a:lvl3pPr marL="1371600" lvl="2" indent="-342900" algn="l">
              <a:lnSpc>
                <a:spcPct val="90000"/>
              </a:lnSpc>
              <a:spcBef>
                <a:spcPts val="585"/>
              </a:spcBef>
              <a:spcAft>
                <a:spcPts val="0"/>
              </a:spcAft>
              <a:buClr>
                <a:schemeClr val="dk1"/>
              </a:buClr>
              <a:buSzPts val="1800"/>
              <a:buChar char="•"/>
              <a:defRPr/>
            </a:lvl3pPr>
            <a:lvl4pPr marL="1828800" lvl="3" indent="-342900" algn="l">
              <a:lnSpc>
                <a:spcPct val="90000"/>
              </a:lnSpc>
              <a:spcBef>
                <a:spcPts val="585"/>
              </a:spcBef>
              <a:spcAft>
                <a:spcPts val="0"/>
              </a:spcAft>
              <a:buClr>
                <a:schemeClr val="dk1"/>
              </a:buClr>
              <a:buSzPts val="1800"/>
              <a:buChar char="•"/>
              <a:defRPr/>
            </a:lvl4pPr>
            <a:lvl5pPr marL="2286000" lvl="4" indent="-342900" algn="l">
              <a:lnSpc>
                <a:spcPct val="90000"/>
              </a:lnSpc>
              <a:spcBef>
                <a:spcPts val="585"/>
              </a:spcBef>
              <a:spcAft>
                <a:spcPts val="0"/>
              </a:spcAft>
              <a:buClr>
                <a:schemeClr val="dk1"/>
              </a:buClr>
              <a:buSzPts val="1800"/>
              <a:buChar char="•"/>
              <a:defRPr/>
            </a:lvl5pPr>
            <a:lvl6pPr marL="2743200" lvl="5" indent="-342900" algn="l">
              <a:lnSpc>
                <a:spcPct val="90000"/>
              </a:lnSpc>
              <a:spcBef>
                <a:spcPts val="585"/>
              </a:spcBef>
              <a:spcAft>
                <a:spcPts val="0"/>
              </a:spcAft>
              <a:buClr>
                <a:schemeClr val="dk1"/>
              </a:buClr>
              <a:buSzPts val="1800"/>
              <a:buChar char="•"/>
              <a:defRPr/>
            </a:lvl6pPr>
            <a:lvl7pPr marL="3200400" lvl="6" indent="-342900" algn="l">
              <a:lnSpc>
                <a:spcPct val="90000"/>
              </a:lnSpc>
              <a:spcBef>
                <a:spcPts val="585"/>
              </a:spcBef>
              <a:spcAft>
                <a:spcPts val="0"/>
              </a:spcAft>
              <a:buClr>
                <a:schemeClr val="dk1"/>
              </a:buClr>
              <a:buSzPts val="1800"/>
              <a:buChar char="•"/>
              <a:defRPr/>
            </a:lvl7pPr>
            <a:lvl8pPr marL="3657600" lvl="7" indent="-342900" algn="l">
              <a:lnSpc>
                <a:spcPct val="90000"/>
              </a:lnSpc>
              <a:spcBef>
                <a:spcPts val="585"/>
              </a:spcBef>
              <a:spcAft>
                <a:spcPts val="0"/>
              </a:spcAft>
              <a:buClr>
                <a:schemeClr val="dk1"/>
              </a:buClr>
              <a:buSzPts val="1800"/>
              <a:buChar char="•"/>
              <a:defRPr/>
            </a:lvl8pPr>
            <a:lvl9pPr marL="4114800" lvl="8" indent="-342900" algn="l">
              <a:lnSpc>
                <a:spcPct val="90000"/>
              </a:lnSpc>
              <a:spcBef>
                <a:spcPts val="585"/>
              </a:spcBef>
              <a:spcAft>
                <a:spcPts val="0"/>
              </a:spcAft>
              <a:buClr>
                <a:schemeClr val="dk1"/>
              </a:buClr>
              <a:buSzPts val="1800"/>
              <a:buChar char="•"/>
              <a:defRPr/>
            </a:lvl9pPr>
          </a:lstStyle>
          <a:p>
            <a:endParaRPr/>
          </a:p>
        </p:txBody>
      </p:sp>
      <p:sp>
        <p:nvSpPr>
          <p:cNvPr id="33" name="Google Shape;33;p9"/>
          <p:cNvSpPr txBox="1">
            <a:spLocks noGrp="1"/>
          </p:cNvSpPr>
          <p:nvPr>
            <p:ph type="dt" idx="10"/>
          </p:nvPr>
        </p:nvSpPr>
        <p:spPr>
          <a:xfrm>
            <a:off x="735062" y="14013401"/>
            <a:ext cx="2405658" cy="80496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9"/>
          <p:cNvSpPr txBox="1">
            <a:spLocks noGrp="1"/>
          </p:cNvSpPr>
          <p:nvPr>
            <p:ph type="ftr" idx="11"/>
          </p:nvPr>
        </p:nvSpPr>
        <p:spPr>
          <a:xfrm>
            <a:off x="3541663" y="14013401"/>
            <a:ext cx="3608487" cy="80496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9"/>
          <p:cNvSpPr txBox="1">
            <a:spLocks noGrp="1"/>
          </p:cNvSpPr>
          <p:nvPr>
            <p:ph type="sldNum" idx="12"/>
          </p:nvPr>
        </p:nvSpPr>
        <p:spPr>
          <a:xfrm>
            <a:off x="7551093" y="14013401"/>
            <a:ext cx="2405658" cy="80496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10"/>
          <p:cNvSpPr txBox="1">
            <a:spLocks noGrp="1"/>
          </p:cNvSpPr>
          <p:nvPr>
            <p:ph type="title"/>
          </p:nvPr>
        </p:nvSpPr>
        <p:spPr>
          <a:xfrm>
            <a:off x="736455" y="804969"/>
            <a:ext cx="9221689" cy="2922375"/>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10"/>
          <p:cNvSpPr txBox="1">
            <a:spLocks noGrp="1"/>
          </p:cNvSpPr>
          <p:nvPr>
            <p:ph type="body" idx="1"/>
          </p:nvPr>
        </p:nvSpPr>
        <p:spPr>
          <a:xfrm>
            <a:off x="736456" y="3706342"/>
            <a:ext cx="4523137" cy="1816421"/>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169"/>
              </a:spcBef>
              <a:spcAft>
                <a:spcPts val="0"/>
              </a:spcAft>
              <a:buClr>
                <a:schemeClr val="dk1"/>
              </a:buClr>
              <a:buSzPts val="2806"/>
              <a:buNone/>
              <a:defRPr sz="2806" b="1"/>
            </a:lvl1pPr>
            <a:lvl2pPr marL="914400" lvl="1" indent="-228600" algn="l">
              <a:lnSpc>
                <a:spcPct val="90000"/>
              </a:lnSpc>
              <a:spcBef>
                <a:spcPts val="585"/>
              </a:spcBef>
              <a:spcAft>
                <a:spcPts val="0"/>
              </a:spcAft>
              <a:buClr>
                <a:schemeClr val="dk1"/>
              </a:buClr>
              <a:buSzPts val="2339"/>
              <a:buNone/>
              <a:defRPr sz="2339" b="1"/>
            </a:lvl2pPr>
            <a:lvl3pPr marL="1371600" lvl="2" indent="-228600" algn="l">
              <a:lnSpc>
                <a:spcPct val="90000"/>
              </a:lnSpc>
              <a:spcBef>
                <a:spcPts val="585"/>
              </a:spcBef>
              <a:spcAft>
                <a:spcPts val="0"/>
              </a:spcAft>
              <a:buClr>
                <a:schemeClr val="dk1"/>
              </a:buClr>
              <a:buSzPts val="2105"/>
              <a:buNone/>
              <a:defRPr sz="2105" b="1"/>
            </a:lvl3pPr>
            <a:lvl4pPr marL="1828800" lvl="3" indent="-228600" algn="l">
              <a:lnSpc>
                <a:spcPct val="90000"/>
              </a:lnSpc>
              <a:spcBef>
                <a:spcPts val="585"/>
              </a:spcBef>
              <a:spcAft>
                <a:spcPts val="0"/>
              </a:spcAft>
              <a:buClr>
                <a:schemeClr val="dk1"/>
              </a:buClr>
              <a:buSzPts val="1871"/>
              <a:buNone/>
              <a:defRPr sz="1870" b="1"/>
            </a:lvl4pPr>
            <a:lvl5pPr marL="2286000" lvl="4" indent="-228600" algn="l">
              <a:lnSpc>
                <a:spcPct val="90000"/>
              </a:lnSpc>
              <a:spcBef>
                <a:spcPts val="585"/>
              </a:spcBef>
              <a:spcAft>
                <a:spcPts val="0"/>
              </a:spcAft>
              <a:buClr>
                <a:schemeClr val="dk1"/>
              </a:buClr>
              <a:buSzPts val="1871"/>
              <a:buNone/>
              <a:defRPr sz="1870" b="1"/>
            </a:lvl5pPr>
            <a:lvl6pPr marL="2743200" lvl="5" indent="-228600" algn="l">
              <a:lnSpc>
                <a:spcPct val="90000"/>
              </a:lnSpc>
              <a:spcBef>
                <a:spcPts val="585"/>
              </a:spcBef>
              <a:spcAft>
                <a:spcPts val="0"/>
              </a:spcAft>
              <a:buClr>
                <a:schemeClr val="dk1"/>
              </a:buClr>
              <a:buSzPts val="1871"/>
              <a:buNone/>
              <a:defRPr sz="1870" b="1"/>
            </a:lvl6pPr>
            <a:lvl7pPr marL="3200400" lvl="6" indent="-228600" algn="l">
              <a:lnSpc>
                <a:spcPct val="90000"/>
              </a:lnSpc>
              <a:spcBef>
                <a:spcPts val="585"/>
              </a:spcBef>
              <a:spcAft>
                <a:spcPts val="0"/>
              </a:spcAft>
              <a:buClr>
                <a:schemeClr val="dk1"/>
              </a:buClr>
              <a:buSzPts val="1871"/>
              <a:buNone/>
              <a:defRPr sz="1870" b="1"/>
            </a:lvl7pPr>
            <a:lvl8pPr marL="3657600" lvl="7" indent="-228600" algn="l">
              <a:lnSpc>
                <a:spcPct val="90000"/>
              </a:lnSpc>
              <a:spcBef>
                <a:spcPts val="585"/>
              </a:spcBef>
              <a:spcAft>
                <a:spcPts val="0"/>
              </a:spcAft>
              <a:buClr>
                <a:schemeClr val="dk1"/>
              </a:buClr>
              <a:buSzPts val="1871"/>
              <a:buNone/>
              <a:defRPr sz="1870" b="1"/>
            </a:lvl8pPr>
            <a:lvl9pPr marL="4114800" lvl="8" indent="-228600" algn="l">
              <a:lnSpc>
                <a:spcPct val="90000"/>
              </a:lnSpc>
              <a:spcBef>
                <a:spcPts val="585"/>
              </a:spcBef>
              <a:spcAft>
                <a:spcPts val="0"/>
              </a:spcAft>
              <a:buClr>
                <a:schemeClr val="dk1"/>
              </a:buClr>
              <a:buSzPts val="1871"/>
              <a:buNone/>
              <a:defRPr sz="1870" b="1"/>
            </a:lvl9pPr>
          </a:lstStyle>
          <a:p>
            <a:endParaRPr/>
          </a:p>
        </p:txBody>
      </p:sp>
      <p:sp>
        <p:nvSpPr>
          <p:cNvPr id="39" name="Google Shape;39;p10"/>
          <p:cNvSpPr txBox="1">
            <a:spLocks noGrp="1"/>
          </p:cNvSpPr>
          <p:nvPr>
            <p:ph type="body" idx="2"/>
          </p:nvPr>
        </p:nvSpPr>
        <p:spPr>
          <a:xfrm>
            <a:off x="736456" y="5522763"/>
            <a:ext cx="4523137" cy="8123152"/>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169"/>
              </a:spcBef>
              <a:spcAft>
                <a:spcPts val="0"/>
              </a:spcAft>
              <a:buClr>
                <a:schemeClr val="dk1"/>
              </a:buClr>
              <a:buSzPts val="1800"/>
              <a:buChar char="•"/>
              <a:defRPr/>
            </a:lvl1pPr>
            <a:lvl2pPr marL="914400" lvl="1" indent="-342900" algn="l">
              <a:lnSpc>
                <a:spcPct val="90000"/>
              </a:lnSpc>
              <a:spcBef>
                <a:spcPts val="585"/>
              </a:spcBef>
              <a:spcAft>
                <a:spcPts val="0"/>
              </a:spcAft>
              <a:buClr>
                <a:schemeClr val="dk1"/>
              </a:buClr>
              <a:buSzPts val="1800"/>
              <a:buChar char="•"/>
              <a:defRPr/>
            </a:lvl2pPr>
            <a:lvl3pPr marL="1371600" lvl="2" indent="-342900" algn="l">
              <a:lnSpc>
                <a:spcPct val="90000"/>
              </a:lnSpc>
              <a:spcBef>
                <a:spcPts val="585"/>
              </a:spcBef>
              <a:spcAft>
                <a:spcPts val="0"/>
              </a:spcAft>
              <a:buClr>
                <a:schemeClr val="dk1"/>
              </a:buClr>
              <a:buSzPts val="1800"/>
              <a:buChar char="•"/>
              <a:defRPr/>
            </a:lvl3pPr>
            <a:lvl4pPr marL="1828800" lvl="3" indent="-342900" algn="l">
              <a:lnSpc>
                <a:spcPct val="90000"/>
              </a:lnSpc>
              <a:spcBef>
                <a:spcPts val="585"/>
              </a:spcBef>
              <a:spcAft>
                <a:spcPts val="0"/>
              </a:spcAft>
              <a:buClr>
                <a:schemeClr val="dk1"/>
              </a:buClr>
              <a:buSzPts val="1800"/>
              <a:buChar char="•"/>
              <a:defRPr/>
            </a:lvl4pPr>
            <a:lvl5pPr marL="2286000" lvl="4" indent="-342900" algn="l">
              <a:lnSpc>
                <a:spcPct val="90000"/>
              </a:lnSpc>
              <a:spcBef>
                <a:spcPts val="585"/>
              </a:spcBef>
              <a:spcAft>
                <a:spcPts val="0"/>
              </a:spcAft>
              <a:buClr>
                <a:schemeClr val="dk1"/>
              </a:buClr>
              <a:buSzPts val="1800"/>
              <a:buChar char="•"/>
              <a:defRPr/>
            </a:lvl5pPr>
            <a:lvl6pPr marL="2743200" lvl="5" indent="-342900" algn="l">
              <a:lnSpc>
                <a:spcPct val="90000"/>
              </a:lnSpc>
              <a:spcBef>
                <a:spcPts val="585"/>
              </a:spcBef>
              <a:spcAft>
                <a:spcPts val="0"/>
              </a:spcAft>
              <a:buClr>
                <a:schemeClr val="dk1"/>
              </a:buClr>
              <a:buSzPts val="1800"/>
              <a:buChar char="•"/>
              <a:defRPr/>
            </a:lvl6pPr>
            <a:lvl7pPr marL="3200400" lvl="6" indent="-342900" algn="l">
              <a:lnSpc>
                <a:spcPct val="90000"/>
              </a:lnSpc>
              <a:spcBef>
                <a:spcPts val="585"/>
              </a:spcBef>
              <a:spcAft>
                <a:spcPts val="0"/>
              </a:spcAft>
              <a:buClr>
                <a:schemeClr val="dk1"/>
              </a:buClr>
              <a:buSzPts val="1800"/>
              <a:buChar char="•"/>
              <a:defRPr/>
            </a:lvl7pPr>
            <a:lvl8pPr marL="3657600" lvl="7" indent="-342900" algn="l">
              <a:lnSpc>
                <a:spcPct val="90000"/>
              </a:lnSpc>
              <a:spcBef>
                <a:spcPts val="585"/>
              </a:spcBef>
              <a:spcAft>
                <a:spcPts val="0"/>
              </a:spcAft>
              <a:buClr>
                <a:schemeClr val="dk1"/>
              </a:buClr>
              <a:buSzPts val="1800"/>
              <a:buChar char="•"/>
              <a:defRPr/>
            </a:lvl8pPr>
            <a:lvl9pPr marL="4114800" lvl="8" indent="-342900" algn="l">
              <a:lnSpc>
                <a:spcPct val="90000"/>
              </a:lnSpc>
              <a:spcBef>
                <a:spcPts val="585"/>
              </a:spcBef>
              <a:spcAft>
                <a:spcPts val="0"/>
              </a:spcAft>
              <a:buClr>
                <a:schemeClr val="dk1"/>
              </a:buClr>
              <a:buSzPts val="1800"/>
              <a:buChar char="•"/>
              <a:defRPr/>
            </a:lvl9pPr>
          </a:lstStyle>
          <a:p>
            <a:endParaRPr/>
          </a:p>
        </p:txBody>
      </p:sp>
      <p:sp>
        <p:nvSpPr>
          <p:cNvPr id="40" name="Google Shape;40;p10"/>
          <p:cNvSpPr txBox="1">
            <a:spLocks noGrp="1"/>
          </p:cNvSpPr>
          <p:nvPr>
            <p:ph type="body" idx="3"/>
          </p:nvPr>
        </p:nvSpPr>
        <p:spPr>
          <a:xfrm>
            <a:off x="5412731" y="3706342"/>
            <a:ext cx="4545413" cy="1816421"/>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169"/>
              </a:spcBef>
              <a:spcAft>
                <a:spcPts val="0"/>
              </a:spcAft>
              <a:buClr>
                <a:schemeClr val="dk1"/>
              </a:buClr>
              <a:buSzPts val="2806"/>
              <a:buNone/>
              <a:defRPr sz="2806" b="1"/>
            </a:lvl1pPr>
            <a:lvl2pPr marL="914400" lvl="1" indent="-228600" algn="l">
              <a:lnSpc>
                <a:spcPct val="90000"/>
              </a:lnSpc>
              <a:spcBef>
                <a:spcPts val="585"/>
              </a:spcBef>
              <a:spcAft>
                <a:spcPts val="0"/>
              </a:spcAft>
              <a:buClr>
                <a:schemeClr val="dk1"/>
              </a:buClr>
              <a:buSzPts val="2339"/>
              <a:buNone/>
              <a:defRPr sz="2339" b="1"/>
            </a:lvl2pPr>
            <a:lvl3pPr marL="1371600" lvl="2" indent="-228600" algn="l">
              <a:lnSpc>
                <a:spcPct val="90000"/>
              </a:lnSpc>
              <a:spcBef>
                <a:spcPts val="585"/>
              </a:spcBef>
              <a:spcAft>
                <a:spcPts val="0"/>
              </a:spcAft>
              <a:buClr>
                <a:schemeClr val="dk1"/>
              </a:buClr>
              <a:buSzPts val="2105"/>
              <a:buNone/>
              <a:defRPr sz="2105" b="1"/>
            </a:lvl3pPr>
            <a:lvl4pPr marL="1828800" lvl="3" indent="-228600" algn="l">
              <a:lnSpc>
                <a:spcPct val="90000"/>
              </a:lnSpc>
              <a:spcBef>
                <a:spcPts val="585"/>
              </a:spcBef>
              <a:spcAft>
                <a:spcPts val="0"/>
              </a:spcAft>
              <a:buClr>
                <a:schemeClr val="dk1"/>
              </a:buClr>
              <a:buSzPts val="1871"/>
              <a:buNone/>
              <a:defRPr sz="1870" b="1"/>
            </a:lvl4pPr>
            <a:lvl5pPr marL="2286000" lvl="4" indent="-228600" algn="l">
              <a:lnSpc>
                <a:spcPct val="90000"/>
              </a:lnSpc>
              <a:spcBef>
                <a:spcPts val="585"/>
              </a:spcBef>
              <a:spcAft>
                <a:spcPts val="0"/>
              </a:spcAft>
              <a:buClr>
                <a:schemeClr val="dk1"/>
              </a:buClr>
              <a:buSzPts val="1871"/>
              <a:buNone/>
              <a:defRPr sz="1870" b="1"/>
            </a:lvl5pPr>
            <a:lvl6pPr marL="2743200" lvl="5" indent="-228600" algn="l">
              <a:lnSpc>
                <a:spcPct val="90000"/>
              </a:lnSpc>
              <a:spcBef>
                <a:spcPts val="585"/>
              </a:spcBef>
              <a:spcAft>
                <a:spcPts val="0"/>
              </a:spcAft>
              <a:buClr>
                <a:schemeClr val="dk1"/>
              </a:buClr>
              <a:buSzPts val="1871"/>
              <a:buNone/>
              <a:defRPr sz="1870" b="1"/>
            </a:lvl6pPr>
            <a:lvl7pPr marL="3200400" lvl="6" indent="-228600" algn="l">
              <a:lnSpc>
                <a:spcPct val="90000"/>
              </a:lnSpc>
              <a:spcBef>
                <a:spcPts val="585"/>
              </a:spcBef>
              <a:spcAft>
                <a:spcPts val="0"/>
              </a:spcAft>
              <a:buClr>
                <a:schemeClr val="dk1"/>
              </a:buClr>
              <a:buSzPts val="1871"/>
              <a:buNone/>
              <a:defRPr sz="1870" b="1"/>
            </a:lvl7pPr>
            <a:lvl8pPr marL="3657600" lvl="7" indent="-228600" algn="l">
              <a:lnSpc>
                <a:spcPct val="90000"/>
              </a:lnSpc>
              <a:spcBef>
                <a:spcPts val="585"/>
              </a:spcBef>
              <a:spcAft>
                <a:spcPts val="0"/>
              </a:spcAft>
              <a:buClr>
                <a:schemeClr val="dk1"/>
              </a:buClr>
              <a:buSzPts val="1871"/>
              <a:buNone/>
              <a:defRPr sz="1870" b="1"/>
            </a:lvl8pPr>
            <a:lvl9pPr marL="4114800" lvl="8" indent="-228600" algn="l">
              <a:lnSpc>
                <a:spcPct val="90000"/>
              </a:lnSpc>
              <a:spcBef>
                <a:spcPts val="585"/>
              </a:spcBef>
              <a:spcAft>
                <a:spcPts val="0"/>
              </a:spcAft>
              <a:buClr>
                <a:schemeClr val="dk1"/>
              </a:buClr>
              <a:buSzPts val="1871"/>
              <a:buNone/>
              <a:defRPr sz="1870" b="1"/>
            </a:lvl9pPr>
          </a:lstStyle>
          <a:p>
            <a:endParaRPr/>
          </a:p>
        </p:txBody>
      </p:sp>
      <p:sp>
        <p:nvSpPr>
          <p:cNvPr id="41" name="Google Shape;41;p10"/>
          <p:cNvSpPr txBox="1">
            <a:spLocks noGrp="1"/>
          </p:cNvSpPr>
          <p:nvPr>
            <p:ph type="body" idx="4"/>
          </p:nvPr>
        </p:nvSpPr>
        <p:spPr>
          <a:xfrm>
            <a:off x="5412731" y="5522763"/>
            <a:ext cx="4545413" cy="8123152"/>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169"/>
              </a:spcBef>
              <a:spcAft>
                <a:spcPts val="0"/>
              </a:spcAft>
              <a:buClr>
                <a:schemeClr val="dk1"/>
              </a:buClr>
              <a:buSzPts val="1800"/>
              <a:buChar char="•"/>
              <a:defRPr/>
            </a:lvl1pPr>
            <a:lvl2pPr marL="914400" lvl="1" indent="-342900" algn="l">
              <a:lnSpc>
                <a:spcPct val="90000"/>
              </a:lnSpc>
              <a:spcBef>
                <a:spcPts val="585"/>
              </a:spcBef>
              <a:spcAft>
                <a:spcPts val="0"/>
              </a:spcAft>
              <a:buClr>
                <a:schemeClr val="dk1"/>
              </a:buClr>
              <a:buSzPts val="1800"/>
              <a:buChar char="•"/>
              <a:defRPr/>
            </a:lvl2pPr>
            <a:lvl3pPr marL="1371600" lvl="2" indent="-342900" algn="l">
              <a:lnSpc>
                <a:spcPct val="90000"/>
              </a:lnSpc>
              <a:spcBef>
                <a:spcPts val="585"/>
              </a:spcBef>
              <a:spcAft>
                <a:spcPts val="0"/>
              </a:spcAft>
              <a:buClr>
                <a:schemeClr val="dk1"/>
              </a:buClr>
              <a:buSzPts val="1800"/>
              <a:buChar char="•"/>
              <a:defRPr/>
            </a:lvl3pPr>
            <a:lvl4pPr marL="1828800" lvl="3" indent="-342900" algn="l">
              <a:lnSpc>
                <a:spcPct val="90000"/>
              </a:lnSpc>
              <a:spcBef>
                <a:spcPts val="585"/>
              </a:spcBef>
              <a:spcAft>
                <a:spcPts val="0"/>
              </a:spcAft>
              <a:buClr>
                <a:schemeClr val="dk1"/>
              </a:buClr>
              <a:buSzPts val="1800"/>
              <a:buChar char="•"/>
              <a:defRPr/>
            </a:lvl4pPr>
            <a:lvl5pPr marL="2286000" lvl="4" indent="-342900" algn="l">
              <a:lnSpc>
                <a:spcPct val="90000"/>
              </a:lnSpc>
              <a:spcBef>
                <a:spcPts val="585"/>
              </a:spcBef>
              <a:spcAft>
                <a:spcPts val="0"/>
              </a:spcAft>
              <a:buClr>
                <a:schemeClr val="dk1"/>
              </a:buClr>
              <a:buSzPts val="1800"/>
              <a:buChar char="•"/>
              <a:defRPr/>
            </a:lvl5pPr>
            <a:lvl6pPr marL="2743200" lvl="5" indent="-342900" algn="l">
              <a:lnSpc>
                <a:spcPct val="90000"/>
              </a:lnSpc>
              <a:spcBef>
                <a:spcPts val="585"/>
              </a:spcBef>
              <a:spcAft>
                <a:spcPts val="0"/>
              </a:spcAft>
              <a:buClr>
                <a:schemeClr val="dk1"/>
              </a:buClr>
              <a:buSzPts val="1800"/>
              <a:buChar char="•"/>
              <a:defRPr/>
            </a:lvl6pPr>
            <a:lvl7pPr marL="3200400" lvl="6" indent="-342900" algn="l">
              <a:lnSpc>
                <a:spcPct val="90000"/>
              </a:lnSpc>
              <a:spcBef>
                <a:spcPts val="585"/>
              </a:spcBef>
              <a:spcAft>
                <a:spcPts val="0"/>
              </a:spcAft>
              <a:buClr>
                <a:schemeClr val="dk1"/>
              </a:buClr>
              <a:buSzPts val="1800"/>
              <a:buChar char="•"/>
              <a:defRPr/>
            </a:lvl7pPr>
            <a:lvl8pPr marL="3657600" lvl="7" indent="-342900" algn="l">
              <a:lnSpc>
                <a:spcPct val="90000"/>
              </a:lnSpc>
              <a:spcBef>
                <a:spcPts val="585"/>
              </a:spcBef>
              <a:spcAft>
                <a:spcPts val="0"/>
              </a:spcAft>
              <a:buClr>
                <a:schemeClr val="dk1"/>
              </a:buClr>
              <a:buSzPts val="1800"/>
              <a:buChar char="•"/>
              <a:defRPr/>
            </a:lvl8pPr>
            <a:lvl9pPr marL="4114800" lvl="8" indent="-342900" algn="l">
              <a:lnSpc>
                <a:spcPct val="90000"/>
              </a:lnSpc>
              <a:spcBef>
                <a:spcPts val="585"/>
              </a:spcBef>
              <a:spcAft>
                <a:spcPts val="0"/>
              </a:spcAft>
              <a:buClr>
                <a:schemeClr val="dk1"/>
              </a:buClr>
              <a:buSzPts val="1800"/>
              <a:buChar char="•"/>
              <a:defRPr/>
            </a:lvl9pPr>
          </a:lstStyle>
          <a:p>
            <a:endParaRPr/>
          </a:p>
        </p:txBody>
      </p:sp>
      <p:sp>
        <p:nvSpPr>
          <p:cNvPr id="42" name="Google Shape;42;p10"/>
          <p:cNvSpPr txBox="1">
            <a:spLocks noGrp="1"/>
          </p:cNvSpPr>
          <p:nvPr>
            <p:ph type="dt" idx="10"/>
          </p:nvPr>
        </p:nvSpPr>
        <p:spPr>
          <a:xfrm>
            <a:off x="735062" y="14013401"/>
            <a:ext cx="2405658" cy="80496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10"/>
          <p:cNvSpPr txBox="1">
            <a:spLocks noGrp="1"/>
          </p:cNvSpPr>
          <p:nvPr>
            <p:ph type="ftr" idx="11"/>
          </p:nvPr>
        </p:nvSpPr>
        <p:spPr>
          <a:xfrm>
            <a:off x="3541663" y="14013401"/>
            <a:ext cx="3608487" cy="80496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10"/>
          <p:cNvSpPr txBox="1">
            <a:spLocks noGrp="1"/>
          </p:cNvSpPr>
          <p:nvPr>
            <p:ph type="sldNum" idx="12"/>
          </p:nvPr>
        </p:nvSpPr>
        <p:spPr>
          <a:xfrm>
            <a:off x="7551093" y="14013401"/>
            <a:ext cx="2405658" cy="80496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11"/>
          <p:cNvSpPr txBox="1">
            <a:spLocks noGrp="1"/>
          </p:cNvSpPr>
          <p:nvPr>
            <p:ph type="title"/>
          </p:nvPr>
        </p:nvSpPr>
        <p:spPr>
          <a:xfrm>
            <a:off x="735062" y="804969"/>
            <a:ext cx="9221689" cy="2922375"/>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11"/>
          <p:cNvSpPr txBox="1">
            <a:spLocks noGrp="1"/>
          </p:cNvSpPr>
          <p:nvPr>
            <p:ph type="dt" idx="10"/>
          </p:nvPr>
        </p:nvSpPr>
        <p:spPr>
          <a:xfrm>
            <a:off x="735062" y="14013401"/>
            <a:ext cx="2405658" cy="80496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11"/>
          <p:cNvSpPr txBox="1">
            <a:spLocks noGrp="1"/>
          </p:cNvSpPr>
          <p:nvPr>
            <p:ph type="ftr" idx="11"/>
          </p:nvPr>
        </p:nvSpPr>
        <p:spPr>
          <a:xfrm>
            <a:off x="3541663" y="14013401"/>
            <a:ext cx="3608487" cy="80496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11"/>
          <p:cNvSpPr txBox="1">
            <a:spLocks noGrp="1"/>
          </p:cNvSpPr>
          <p:nvPr>
            <p:ph type="sldNum" idx="12"/>
          </p:nvPr>
        </p:nvSpPr>
        <p:spPr>
          <a:xfrm>
            <a:off x="7551093" y="14013401"/>
            <a:ext cx="2405658" cy="80496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12"/>
          <p:cNvSpPr txBox="1">
            <a:spLocks noGrp="1"/>
          </p:cNvSpPr>
          <p:nvPr>
            <p:ph type="dt" idx="10"/>
          </p:nvPr>
        </p:nvSpPr>
        <p:spPr>
          <a:xfrm>
            <a:off x="735062" y="14013401"/>
            <a:ext cx="2405658" cy="80496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2"/>
          <p:cNvSpPr txBox="1">
            <a:spLocks noGrp="1"/>
          </p:cNvSpPr>
          <p:nvPr>
            <p:ph type="ftr" idx="11"/>
          </p:nvPr>
        </p:nvSpPr>
        <p:spPr>
          <a:xfrm>
            <a:off x="3541663" y="14013401"/>
            <a:ext cx="3608487" cy="80496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2"/>
          <p:cNvSpPr txBox="1">
            <a:spLocks noGrp="1"/>
          </p:cNvSpPr>
          <p:nvPr>
            <p:ph type="sldNum" idx="12"/>
          </p:nvPr>
        </p:nvSpPr>
        <p:spPr>
          <a:xfrm>
            <a:off x="7551093" y="14013401"/>
            <a:ext cx="2405658" cy="80496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13"/>
          <p:cNvSpPr txBox="1">
            <a:spLocks noGrp="1"/>
          </p:cNvSpPr>
          <p:nvPr>
            <p:ph type="title"/>
          </p:nvPr>
        </p:nvSpPr>
        <p:spPr>
          <a:xfrm>
            <a:off x="736455" y="1007957"/>
            <a:ext cx="3448388" cy="3527848"/>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742"/>
              <a:buFont typeface="Calibri"/>
              <a:buNone/>
              <a:defRPr sz="374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13"/>
          <p:cNvSpPr txBox="1">
            <a:spLocks noGrp="1"/>
          </p:cNvSpPr>
          <p:nvPr>
            <p:ph type="body" idx="1"/>
          </p:nvPr>
        </p:nvSpPr>
        <p:spPr>
          <a:xfrm>
            <a:off x="4545413" y="2176910"/>
            <a:ext cx="5412730" cy="10744538"/>
          </a:xfrm>
          <a:prstGeom prst="rect">
            <a:avLst/>
          </a:prstGeom>
          <a:noFill/>
          <a:ln>
            <a:noFill/>
          </a:ln>
        </p:spPr>
        <p:txBody>
          <a:bodyPr spcFirstLastPara="1" wrap="square" lIns="91425" tIns="45700" rIns="91425" bIns="45700" anchor="t" anchorCtr="0">
            <a:normAutofit/>
          </a:bodyPr>
          <a:lstStyle>
            <a:lvl1pPr marL="457200" lvl="0" indent="-466217" algn="l">
              <a:lnSpc>
                <a:spcPct val="90000"/>
              </a:lnSpc>
              <a:spcBef>
                <a:spcPts val="1169"/>
              </a:spcBef>
              <a:spcAft>
                <a:spcPts val="0"/>
              </a:spcAft>
              <a:buClr>
                <a:schemeClr val="dk1"/>
              </a:buClr>
              <a:buSzPts val="3742"/>
              <a:buChar char="•"/>
              <a:defRPr sz="3741"/>
            </a:lvl1pPr>
            <a:lvl2pPr marL="914400" lvl="1" indent="-436499" algn="l">
              <a:lnSpc>
                <a:spcPct val="90000"/>
              </a:lnSpc>
              <a:spcBef>
                <a:spcPts val="585"/>
              </a:spcBef>
              <a:spcAft>
                <a:spcPts val="0"/>
              </a:spcAft>
              <a:buClr>
                <a:schemeClr val="dk1"/>
              </a:buClr>
              <a:buSzPts val="3274"/>
              <a:buChar char="•"/>
              <a:defRPr sz="3274"/>
            </a:lvl2pPr>
            <a:lvl3pPr marL="1371600" lvl="2" indent="-406781" algn="l">
              <a:lnSpc>
                <a:spcPct val="90000"/>
              </a:lnSpc>
              <a:spcBef>
                <a:spcPts val="585"/>
              </a:spcBef>
              <a:spcAft>
                <a:spcPts val="0"/>
              </a:spcAft>
              <a:buClr>
                <a:schemeClr val="dk1"/>
              </a:buClr>
              <a:buSzPts val="2806"/>
              <a:buChar char="•"/>
              <a:defRPr sz="2806"/>
            </a:lvl3pPr>
            <a:lvl4pPr marL="1828800" lvl="3" indent="-377126" algn="l">
              <a:lnSpc>
                <a:spcPct val="90000"/>
              </a:lnSpc>
              <a:spcBef>
                <a:spcPts val="585"/>
              </a:spcBef>
              <a:spcAft>
                <a:spcPts val="0"/>
              </a:spcAft>
              <a:buClr>
                <a:schemeClr val="dk1"/>
              </a:buClr>
              <a:buSzPts val="2339"/>
              <a:buChar char="•"/>
              <a:defRPr sz="2339"/>
            </a:lvl4pPr>
            <a:lvl5pPr marL="2286000" lvl="4" indent="-377126" algn="l">
              <a:lnSpc>
                <a:spcPct val="90000"/>
              </a:lnSpc>
              <a:spcBef>
                <a:spcPts val="585"/>
              </a:spcBef>
              <a:spcAft>
                <a:spcPts val="0"/>
              </a:spcAft>
              <a:buClr>
                <a:schemeClr val="dk1"/>
              </a:buClr>
              <a:buSzPts val="2339"/>
              <a:buChar char="•"/>
              <a:defRPr sz="2339"/>
            </a:lvl5pPr>
            <a:lvl6pPr marL="2743200" lvl="5" indent="-377126" algn="l">
              <a:lnSpc>
                <a:spcPct val="90000"/>
              </a:lnSpc>
              <a:spcBef>
                <a:spcPts val="585"/>
              </a:spcBef>
              <a:spcAft>
                <a:spcPts val="0"/>
              </a:spcAft>
              <a:buClr>
                <a:schemeClr val="dk1"/>
              </a:buClr>
              <a:buSzPts val="2339"/>
              <a:buChar char="•"/>
              <a:defRPr sz="2339"/>
            </a:lvl6pPr>
            <a:lvl7pPr marL="3200400" lvl="6" indent="-377126" algn="l">
              <a:lnSpc>
                <a:spcPct val="90000"/>
              </a:lnSpc>
              <a:spcBef>
                <a:spcPts val="585"/>
              </a:spcBef>
              <a:spcAft>
                <a:spcPts val="0"/>
              </a:spcAft>
              <a:buClr>
                <a:schemeClr val="dk1"/>
              </a:buClr>
              <a:buSzPts val="2339"/>
              <a:buChar char="•"/>
              <a:defRPr sz="2339"/>
            </a:lvl7pPr>
            <a:lvl8pPr marL="3657600" lvl="7" indent="-377126" algn="l">
              <a:lnSpc>
                <a:spcPct val="90000"/>
              </a:lnSpc>
              <a:spcBef>
                <a:spcPts val="585"/>
              </a:spcBef>
              <a:spcAft>
                <a:spcPts val="0"/>
              </a:spcAft>
              <a:buClr>
                <a:schemeClr val="dk1"/>
              </a:buClr>
              <a:buSzPts val="2339"/>
              <a:buChar char="•"/>
              <a:defRPr sz="2339"/>
            </a:lvl8pPr>
            <a:lvl9pPr marL="4114800" lvl="8" indent="-377126" algn="l">
              <a:lnSpc>
                <a:spcPct val="90000"/>
              </a:lnSpc>
              <a:spcBef>
                <a:spcPts val="585"/>
              </a:spcBef>
              <a:spcAft>
                <a:spcPts val="0"/>
              </a:spcAft>
              <a:buClr>
                <a:schemeClr val="dk1"/>
              </a:buClr>
              <a:buSzPts val="2339"/>
              <a:buChar char="•"/>
              <a:defRPr sz="2339"/>
            </a:lvl9pPr>
          </a:lstStyle>
          <a:p>
            <a:endParaRPr/>
          </a:p>
        </p:txBody>
      </p:sp>
      <p:sp>
        <p:nvSpPr>
          <p:cNvPr id="57" name="Google Shape;57;p13"/>
          <p:cNvSpPr txBox="1">
            <a:spLocks noGrp="1"/>
          </p:cNvSpPr>
          <p:nvPr>
            <p:ph type="body" idx="2"/>
          </p:nvPr>
        </p:nvSpPr>
        <p:spPr>
          <a:xfrm>
            <a:off x="736455" y="4535805"/>
            <a:ext cx="3448388" cy="840314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169"/>
              </a:spcBef>
              <a:spcAft>
                <a:spcPts val="0"/>
              </a:spcAft>
              <a:buClr>
                <a:schemeClr val="dk1"/>
              </a:buClr>
              <a:buSzPts val="1871"/>
              <a:buNone/>
              <a:defRPr sz="1870"/>
            </a:lvl1pPr>
            <a:lvl2pPr marL="914400" lvl="1" indent="-228600" algn="l">
              <a:lnSpc>
                <a:spcPct val="90000"/>
              </a:lnSpc>
              <a:spcBef>
                <a:spcPts val="585"/>
              </a:spcBef>
              <a:spcAft>
                <a:spcPts val="0"/>
              </a:spcAft>
              <a:buClr>
                <a:schemeClr val="dk1"/>
              </a:buClr>
              <a:buSzPts val="1637"/>
              <a:buNone/>
              <a:defRPr sz="1637"/>
            </a:lvl2pPr>
            <a:lvl3pPr marL="1371600" lvl="2" indent="-228600" algn="l">
              <a:lnSpc>
                <a:spcPct val="90000"/>
              </a:lnSpc>
              <a:spcBef>
                <a:spcPts val="585"/>
              </a:spcBef>
              <a:spcAft>
                <a:spcPts val="0"/>
              </a:spcAft>
              <a:buClr>
                <a:schemeClr val="dk1"/>
              </a:buClr>
              <a:buSzPts val="1403"/>
              <a:buNone/>
              <a:defRPr sz="1403"/>
            </a:lvl3pPr>
            <a:lvl4pPr marL="1828800" lvl="3" indent="-228600" algn="l">
              <a:lnSpc>
                <a:spcPct val="90000"/>
              </a:lnSpc>
              <a:spcBef>
                <a:spcPts val="585"/>
              </a:spcBef>
              <a:spcAft>
                <a:spcPts val="0"/>
              </a:spcAft>
              <a:buClr>
                <a:schemeClr val="dk1"/>
              </a:buClr>
              <a:buSzPts val="1169"/>
              <a:buNone/>
              <a:defRPr sz="1169"/>
            </a:lvl4pPr>
            <a:lvl5pPr marL="2286000" lvl="4" indent="-228600" algn="l">
              <a:lnSpc>
                <a:spcPct val="90000"/>
              </a:lnSpc>
              <a:spcBef>
                <a:spcPts val="585"/>
              </a:spcBef>
              <a:spcAft>
                <a:spcPts val="0"/>
              </a:spcAft>
              <a:buClr>
                <a:schemeClr val="dk1"/>
              </a:buClr>
              <a:buSzPts val="1169"/>
              <a:buNone/>
              <a:defRPr sz="1169"/>
            </a:lvl5pPr>
            <a:lvl6pPr marL="2743200" lvl="5" indent="-228600" algn="l">
              <a:lnSpc>
                <a:spcPct val="90000"/>
              </a:lnSpc>
              <a:spcBef>
                <a:spcPts val="585"/>
              </a:spcBef>
              <a:spcAft>
                <a:spcPts val="0"/>
              </a:spcAft>
              <a:buClr>
                <a:schemeClr val="dk1"/>
              </a:buClr>
              <a:buSzPts val="1169"/>
              <a:buNone/>
              <a:defRPr sz="1169"/>
            </a:lvl6pPr>
            <a:lvl7pPr marL="3200400" lvl="6" indent="-228600" algn="l">
              <a:lnSpc>
                <a:spcPct val="90000"/>
              </a:lnSpc>
              <a:spcBef>
                <a:spcPts val="585"/>
              </a:spcBef>
              <a:spcAft>
                <a:spcPts val="0"/>
              </a:spcAft>
              <a:buClr>
                <a:schemeClr val="dk1"/>
              </a:buClr>
              <a:buSzPts val="1169"/>
              <a:buNone/>
              <a:defRPr sz="1169"/>
            </a:lvl7pPr>
            <a:lvl8pPr marL="3657600" lvl="7" indent="-228600" algn="l">
              <a:lnSpc>
                <a:spcPct val="90000"/>
              </a:lnSpc>
              <a:spcBef>
                <a:spcPts val="585"/>
              </a:spcBef>
              <a:spcAft>
                <a:spcPts val="0"/>
              </a:spcAft>
              <a:buClr>
                <a:schemeClr val="dk1"/>
              </a:buClr>
              <a:buSzPts val="1169"/>
              <a:buNone/>
              <a:defRPr sz="1169"/>
            </a:lvl8pPr>
            <a:lvl9pPr marL="4114800" lvl="8" indent="-228600" algn="l">
              <a:lnSpc>
                <a:spcPct val="90000"/>
              </a:lnSpc>
              <a:spcBef>
                <a:spcPts val="585"/>
              </a:spcBef>
              <a:spcAft>
                <a:spcPts val="0"/>
              </a:spcAft>
              <a:buClr>
                <a:schemeClr val="dk1"/>
              </a:buClr>
              <a:buSzPts val="1169"/>
              <a:buNone/>
              <a:defRPr sz="1169"/>
            </a:lvl9pPr>
          </a:lstStyle>
          <a:p>
            <a:endParaRPr/>
          </a:p>
        </p:txBody>
      </p:sp>
      <p:sp>
        <p:nvSpPr>
          <p:cNvPr id="58" name="Google Shape;58;p13"/>
          <p:cNvSpPr txBox="1">
            <a:spLocks noGrp="1"/>
          </p:cNvSpPr>
          <p:nvPr>
            <p:ph type="dt" idx="10"/>
          </p:nvPr>
        </p:nvSpPr>
        <p:spPr>
          <a:xfrm>
            <a:off x="735062" y="14013401"/>
            <a:ext cx="2405658" cy="80496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13"/>
          <p:cNvSpPr txBox="1">
            <a:spLocks noGrp="1"/>
          </p:cNvSpPr>
          <p:nvPr>
            <p:ph type="ftr" idx="11"/>
          </p:nvPr>
        </p:nvSpPr>
        <p:spPr>
          <a:xfrm>
            <a:off x="3541663" y="14013401"/>
            <a:ext cx="3608487" cy="80496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13"/>
          <p:cNvSpPr txBox="1">
            <a:spLocks noGrp="1"/>
          </p:cNvSpPr>
          <p:nvPr>
            <p:ph type="sldNum" idx="12"/>
          </p:nvPr>
        </p:nvSpPr>
        <p:spPr>
          <a:xfrm>
            <a:off x="7551093" y="14013401"/>
            <a:ext cx="2405658" cy="80496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4"/>
          <p:cNvSpPr txBox="1">
            <a:spLocks noGrp="1"/>
          </p:cNvSpPr>
          <p:nvPr>
            <p:ph type="title"/>
          </p:nvPr>
        </p:nvSpPr>
        <p:spPr>
          <a:xfrm>
            <a:off x="736455" y="1007957"/>
            <a:ext cx="3448388" cy="3527848"/>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742"/>
              <a:buFont typeface="Calibri"/>
              <a:buNone/>
              <a:defRPr sz="374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4"/>
          <p:cNvSpPr>
            <a:spLocks noGrp="1"/>
          </p:cNvSpPr>
          <p:nvPr>
            <p:ph type="pic" idx="2"/>
          </p:nvPr>
        </p:nvSpPr>
        <p:spPr>
          <a:xfrm>
            <a:off x="4545413" y="2176910"/>
            <a:ext cx="5412730" cy="10744538"/>
          </a:xfrm>
          <a:prstGeom prst="rect">
            <a:avLst/>
          </a:prstGeom>
          <a:noFill/>
          <a:ln>
            <a:noFill/>
          </a:ln>
        </p:spPr>
      </p:sp>
      <p:sp>
        <p:nvSpPr>
          <p:cNvPr id="64" name="Google Shape;64;p14"/>
          <p:cNvSpPr txBox="1">
            <a:spLocks noGrp="1"/>
          </p:cNvSpPr>
          <p:nvPr>
            <p:ph type="body" idx="1"/>
          </p:nvPr>
        </p:nvSpPr>
        <p:spPr>
          <a:xfrm>
            <a:off x="736455" y="4535805"/>
            <a:ext cx="3448388" cy="840314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169"/>
              </a:spcBef>
              <a:spcAft>
                <a:spcPts val="0"/>
              </a:spcAft>
              <a:buClr>
                <a:schemeClr val="dk1"/>
              </a:buClr>
              <a:buSzPts val="1871"/>
              <a:buNone/>
              <a:defRPr sz="1870"/>
            </a:lvl1pPr>
            <a:lvl2pPr marL="914400" lvl="1" indent="-228600" algn="l">
              <a:lnSpc>
                <a:spcPct val="90000"/>
              </a:lnSpc>
              <a:spcBef>
                <a:spcPts val="585"/>
              </a:spcBef>
              <a:spcAft>
                <a:spcPts val="0"/>
              </a:spcAft>
              <a:buClr>
                <a:schemeClr val="dk1"/>
              </a:buClr>
              <a:buSzPts val="1637"/>
              <a:buNone/>
              <a:defRPr sz="1637"/>
            </a:lvl2pPr>
            <a:lvl3pPr marL="1371600" lvl="2" indent="-228600" algn="l">
              <a:lnSpc>
                <a:spcPct val="90000"/>
              </a:lnSpc>
              <a:spcBef>
                <a:spcPts val="585"/>
              </a:spcBef>
              <a:spcAft>
                <a:spcPts val="0"/>
              </a:spcAft>
              <a:buClr>
                <a:schemeClr val="dk1"/>
              </a:buClr>
              <a:buSzPts val="1403"/>
              <a:buNone/>
              <a:defRPr sz="1403"/>
            </a:lvl3pPr>
            <a:lvl4pPr marL="1828800" lvl="3" indent="-228600" algn="l">
              <a:lnSpc>
                <a:spcPct val="90000"/>
              </a:lnSpc>
              <a:spcBef>
                <a:spcPts val="585"/>
              </a:spcBef>
              <a:spcAft>
                <a:spcPts val="0"/>
              </a:spcAft>
              <a:buClr>
                <a:schemeClr val="dk1"/>
              </a:buClr>
              <a:buSzPts val="1169"/>
              <a:buNone/>
              <a:defRPr sz="1169"/>
            </a:lvl4pPr>
            <a:lvl5pPr marL="2286000" lvl="4" indent="-228600" algn="l">
              <a:lnSpc>
                <a:spcPct val="90000"/>
              </a:lnSpc>
              <a:spcBef>
                <a:spcPts val="585"/>
              </a:spcBef>
              <a:spcAft>
                <a:spcPts val="0"/>
              </a:spcAft>
              <a:buClr>
                <a:schemeClr val="dk1"/>
              </a:buClr>
              <a:buSzPts val="1169"/>
              <a:buNone/>
              <a:defRPr sz="1169"/>
            </a:lvl5pPr>
            <a:lvl6pPr marL="2743200" lvl="5" indent="-228600" algn="l">
              <a:lnSpc>
                <a:spcPct val="90000"/>
              </a:lnSpc>
              <a:spcBef>
                <a:spcPts val="585"/>
              </a:spcBef>
              <a:spcAft>
                <a:spcPts val="0"/>
              </a:spcAft>
              <a:buClr>
                <a:schemeClr val="dk1"/>
              </a:buClr>
              <a:buSzPts val="1169"/>
              <a:buNone/>
              <a:defRPr sz="1169"/>
            </a:lvl6pPr>
            <a:lvl7pPr marL="3200400" lvl="6" indent="-228600" algn="l">
              <a:lnSpc>
                <a:spcPct val="90000"/>
              </a:lnSpc>
              <a:spcBef>
                <a:spcPts val="585"/>
              </a:spcBef>
              <a:spcAft>
                <a:spcPts val="0"/>
              </a:spcAft>
              <a:buClr>
                <a:schemeClr val="dk1"/>
              </a:buClr>
              <a:buSzPts val="1169"/>
              <a:buNone/>
              <a:defRPr sz="1169"/>
            </a:lvl7pPr>
            <a:lvl8pPr marL="3657600" lvl="7" indent="-228600" algn="l">
              <a:lnSpc>
                <a:spcPct val="90000"/>
              </a:lnSpc>
              <a:spcBef>
                <a:spcPts val="585"/>
              </a:spcBef>
              <a:spcAft>
                <a:spcPts val="0"/>
              </a:spcAft>
              <a:buClr>
                <a:schemeClr val="dk1"/>
              </a:buClr>
              <a:buSzPts val="1169"/>
              <a:buNone/>
              <a:defRPr sz="1169"/>
            </a:lvl8pPr>
            <a:lvl9pPr marL="4114800" lvl="8" indent="-228600" algn="l">
              <a:lnSpc>
                <a:spcPct val="90000"/>
              </a:lnSpc>
              <a:spcBef>
                <a:spcPts val="585"/>
              </a:spcBef>
              <a:spcAft>
                <a:spcPts val="0"/>
              </a:spcAft>
              <a:buClr>
                <a:schemeClr val="dk1"/>
              </a:buClr>
              <a:buSzPts val="1169"/>
              <a:buNone/>
              <a:defRPr sz="1169"/>
            </a:lvl9pPr>
          </a:lstStyle>
          <a:p>
            <a:endParaRPr/>
          </a:p>
        </p:txBody>
      </p:sp>
      <p:sp>
        <p:nvSpPr>
          <p:cNvPr id="65" name="Google Shape;65;p14"/>
          <p:cNvSpPr txBox="1">
            <a:spLocks noGrp="1"/>
          </p:cNvSpPr>
          <p:nvPr>
            <p:ph type="dt" idx="10"/>
          </p:nvPr>
        </p:nvSpPr>
        <p:spPr>
          <a:xfrm>
            <a:off x="735062" y="14013401"/>
            <a:ext cx="2405658" cy="80496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4"/>
          <p:cNvSpPr txBox="1">
            <a:spLocks noGrp="1"/>
          </p:cNvSpPr>
          <p:nvPr>
            <p:ph type="ftr" idx="11"/>
          </p:nvPr>
        </p:nvSpPr>
        <p:spPr>
          <a:xfrm>
            <a:off x="3541663" y="14013401"/>
            <a:ext cx="3608487" cy="80496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4"/>
          <p:cNvSpPr txBox="1">
            <a:spLocks noGrp="1"/>
          </p:cNvSpPr>
          <p:nvPr>
            <p:ph type="sldNum" idx="12"/>
          </p:nvPr>
        </p:nvSpPr>
        <p:spPr>
          <a:xfrm>
            <a:off x="7551093" y="14013401"/>
            <a:ext cx="2405658" cy="80496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5"/>
          <p:cNvSpPr txBox="1">
            <a:spLocks noGrp="1"/>
          </p:cNvSpPr>
          <p:nvPr>
            <p:ph type="title"/>
          </p:nvPr>
        </p:nvSpPr>
        <p:spPr>
          <a:xfrm>
            <a:off x="735062" y="804969"/>
            <a:ext cx="9221689" cy="2922375"/>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5145"/>
              <a:buFont typeface="Calibri"/>
              <a:buNone/>
              <a:defRPr sz="5145"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5"/>
          <p:cNvSpPr txBox="1">
            <a:spLocks noGrp="1"/>
          </p:cNvSpPr>
          <p:nvPr>
            <p:ph type="body" idx="1"/>
          </p:nvPr>
        </p:nvSpPr>
        <p:spPr>
          <a:xfrm>
            <a:off x="735062" y="4024827"/>
            <a:ext cx="9221689" cy="9593089"/>
          </a:xfrm>
          <a:prstGeom prst="rect">
            <a:avLst/>
          </a:prstGeom>
          <a:noFill/>
          <a:ln>
            <a:noFill/>
          </a:ln>
        </p:spPr>
        <p:txBody>
          <a:bodyPr spcFirstLastPara="1" wrap="square" lIns="91425" tIns="45700" rIns="91425" bIns="45700" anchor="t" anchorCtr="0">
            <a:normAutofit/>
          </a:bodyPr>
          <a:lstStyle>
            <a:lvl1pPr marL="457200" marR="0" lvl="0" indent="-436499" algn="l" rtl="0">
              <a:lnSpc>
                <a:spcPct val="90000"/>
              </a:lnSpc>
              <a:spcBef>
                <a:spcPts val="1169"/>
              </a:spcBef>
              <a:spcAft>
                <a:spcPts val="0"/>
              </a:spcAft>
              <a:buClr>
                <a:schemeClr val="dk1"/>
              </a:buClr>
              <a:buSzPts val="3274"/>
              <a:buFont typeface="Arial"/>
              <a:buChar char="•"/>
              <a:defRPr sz="3274" b="0" i="0" u="none" strike="noStrike" cap="none">
                <a:solidFill>
                  <a:schemeClr val="dk1"/>
                </a:solidFill>
                <a:latin typeface="Calibri"/>
                <a:ea typeface="Calibri"/>
                <a:cs typeface="Calibri"/>
                <a:sym typeface="Calibri"/>
              </a:defRPr>
            </a:lvl1pPr>
            <a:lvl2pPr marL="914400" marR="0" lvl="1" indent="-406781" algn="l" rtl="0">
              <a:lnSpc>
                <a:spcPct val="90000"/>
              </a:lnSpc>
              <a:spcBef>
                <a:spcPts val="585"/>
              </a:spcBef>
              <a:spcAft>
                <a:spcPts val="0"/>
              </a:spcAft>
              <a:buClr>
                <a:schemeClr val="dk1"/>
              </a:buClr>
              <a:buSzPts val="2806"/>
              <a:buFont typeface="Arial"/>
              <a:buChar char="•"/>
              <a:defRPr sz="2806" b="0" i="0" u="none" strike="noStrike" cap="none">
                <a:solidFill>
                  <a:schemeClr val="dk1"/>
                </a:solidFill>
                <a:latin typeface="Calibri"/>
                <a:ea typeface="Calibri"/>
                <a:cs typeface="Calibri"/>
                <a:sym typeface="Calibri"/>
              </a:defRPr>
            </a:lvl2pPr>
            <a:lvl3pPr marL="1371600" marR="0" lvl="2" indent="-377126" algn="l" rtl="0">
              <a:lnSpc>
                <a:spcPct val="90000"/>
              </a:lnSpc>
              <a:spcBef>
                <a:spcPts val="585"/>
              </a:spcBef>
              <a:spcAft>
                <a:spcPts val="0"/>
              </a:spcAft>
              <a:buClr>
                <a:schemeClr val="dk1"/>
              </a:buClr>
              <a:buSzPts val="2339"/>
              <a:buFont typeface="Arial"/>
              <a:buChar char="•"/>
              <a:defRPr sz="2339" b="0" i="0" u="none" strike="noStrike" cap="none">
                <a:solidFill>
                  <a:schemeClr val="dk1"/>
                </a:solidFill>
                <a:latin typeface="Calibri"/>
                <a:ea typeface="Calibri"/>
                <a:cs typeface="Calibri"/>
                <a:sym typeface="Calibri"/>
              </a:defRPr>
            </a:lvl3pPr>
            <a:lvl4pPr marL="1828800" marR="0" lvl="3" indent="-362267" algn="l" rtl="0">
              <a:lnSpc>
                <a:spcPct val="90000"/>
              </a:lnSpc>
              <a:spcBef>
                <a:spcPts val="585"/>
              </a:spcBef>
              <a:spcAft>
                <a:spcPts val="0"/>
              </a:spcAft>
              <a:buClr>
                <a:schemeClr val="dk1"/>
              </a:buClr>
              <a:buSzPts val="2105"/>
              <a:buFont typeface="Arial"/>
              <a:buChar char="•"/>
              <a:defRPr sz="2105" b="0" i="0" u="none" strike="noStrike" cap="none">
                <a:solidFill>
                  <a:schemeClr val="dk1"/>
                </a:solidFill>
                <a:latin typeface="Calibri"/>
                <a:ea typeface="Calibri"/>
                <a:cs typeface="Calibri"/>
                <a:sym typeface="Calibri"/>
              </a:defRPr>
            </a:lvl4pPr>
            <a:lvl5pPr marL="2286000" marR="0" lvl="4" indent="-362267" algn="l" rtl="0">
              <a:lnSpc>
                <a:spcPct val="90000"/>
              </a:lnSpc>
              <a:spcBef>
                <a:spcPts val="585"/>
              </a:spcBef>
              <a:spcAft>
                <a:spcPts val="0"/>
              </a:spcAft>
              <a:buClr>
                <a:schemeClr val="dk1"/>
              </a:buClr>
              <a:buSzPts val="2105"/>
              <a:buFont typeface="Arial"/>
              <a:buChar char="•"/>
              <a:defRPr sz="2105" b="0" i="0" u="none" strike="noStrike" cap="none">
                <a:solidFill>
                  <a:schemeClr val="dk1"/>
                </a:solidFill>
                <a:latin typeface="Calibri"/>
                <a:ea typeface="Calibri"/>
                <a:cs typeface="Calibri"/>
                <a:sym typeface="Calibri"/>
              </a:defRPr>
            </a:lvl5pPr>
            <a:lvl6pPr marL="2743200" marR="0" lvl="5" indent="-362267" algn="l" rtl="0">
              <a:lnSpc>
                <a:spcPct val="90000"/>
              </a:lnSpc>
              <a:spcBef>
                <a:spcPts val="585"/>
              </a:spcBef>
              <a:spcAft>
                <a:spcPts val="0"/>
              </a:spcAft>
              <a:buClr>
                <a:schemeClr val="dk1"/>
              </a:buClr>
              <a:buSzPts val="2105"/>
              <a:buFont typeface="Arial"/>
              <a:buChar char="•"/>
              <a:defRPr sz="2105" b="0" i="0" u="none" strike="noStrike" cap="none">
                <a:solidFill>
                  <a:schemeClr val="dk1"/>
                </a:solidFill>
                <a:latin typeface="Calibri"/>
                <a:ea typeface="Calibri"/>
                <a:cs typeface="Calibri"/>
                <a:sym typeface="Calibri"/>
              </a:defRPr>
            </a:lvl6pPr>
            <a:lvl7pPr marL="3200400" marR="0" lvl="6" indent="-362267" algn="l" rtl="0">
              <a:lnSpc>
                <a:spcPct val="90000"/>
              </a:lnSpc>
              <a:spcBef>
                <a:spcPts val="585"/>
              </a:spcBef>
              <a:spcAft>
                <a:spcPts val="0"/>
              </a:spcAft>
              <a:buClr>
                <a:schemeClr val="dk1"/>
              </a:buClr>
              <a:buSzPts val="2105"/>
              <a:buFont typeface="Arial"/>
              <a:buChar char="•"/>
              <a:defRPr sz="2105" b="0" i="0" u="none" strike="noStrike" cap="none">
                <a:solidFill>
                  <a:schemeClr val="dk1"/>
                </a:solidFill>
                <a:latin typeface="Calibri"/>
                <a:ea typeface="Calibri"/>
                <a:cs typeface="Calibri"/>
                <a:sym typeface="Calibri"/>
              </a:defRPr>
            </a:lvl7pPr>
            <a:lvl8pPr marL="3657600" marR="0" lvl="7" indent="-362267" algn="l" rtl="0">
              <a:lnSpc>
                <a:spcPct val="90000"/>
              </a:lnSpc>
              <a:spcBef>
                <a:spcPts val="585"/>
              </a:spcBef>
              <a:spcAft>
                <a:spcPts val="0"/>
              </a:spcAft>
              <a:buClr>
                <a:schemeClr val="dk1"/>
              </a:buClr>
              <a:buSzPts val="2105"/>
              <a:buFont typeface="Arial"/>
              <a:buChar char="•"/>
              <a:defRPr sz="2105" b="0" i="0" u="none" strike="noStrike" cap="none">
                <a:solidFill>
                  <a:schemeClr val="dk1"/>
                </a:solidFill>
                <a:latin typeface="Calibri"/>
                <a:ea typeface="Calibri"/>
                <a:cs typeface="Calibri"/>
                <a:sym typeface="Calibri"/>
              </a:defRPr>
            </a:lvl8pPr>
            <a:lvl9pPr marL="4114800" marR="0" lvl="8" indent="-362267" algn="l" rtl="0">
              <a:lnSpc>
                <a:spcPct val="90000"/>
              </a:lnSpc>
              <a:spcBef>
                <a:spcPts val="585"/>
              </a:spcBef>
              <a:spcAft>
                <a:spcPts val="0"/>
              </a:spcAft>
              <a:buClr>
                <a:schemeClr val="dk1"/>
              </a:buClr>
              <a:buSzPts val="2105"/>
              <a:buFont typeface="Arial"/>
              <a:buChar char="•"/>
              <a:defRPr sz="2105" b="0" i="0" u="none" strike="noStrike" cap="none">
                <a:solidFill>
                  <a:schemeClr val="dk1"/>
                </a:solidFill>
                <a:latin typeface="Calibri"/>
                <a:ea typeface="Calibri"/>
                <a:cs typeface="Calibri"/>
                <a:sym typeface="Calibri"/>
              </a:defRPr>
            </a:lvl9pPr>
          </a:lstStyle>
          <a:p>
            <a:endParaRPr/>
          </a:p>
        </p:txBody>
      </p:sp>
      <p:sp>
        <p:nvSpPr>
          <p:cNvPr id="8" name="Google Shape;8;p5"/>
          <p:cNvSpPr txBox="1">
            <a:spLocks noGrp="1"/>
          </p:cNvSpPr>
          <p:nvPr>
            <p:ph type="dt" idx="10"/>
          </p:nvPr>
        </p:nvSpPr>
        <p:spPr>
          <a:xfrm>
            <a:off x="735062" y="14013401"/>
            <a:ext cx="2405658" cy="80496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403"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5"/>
          <p:cNvSpPr txBox="1">
            <a:spLocks noGrp="1"/>
          </p:cNvSpPr>
          <p:nvPr>
            <p:ph type="ftr" idx="11"/>
          </p:nvPr>
        </p:nvSpPr>
        <p:spPr>
          <a:xfrm>
            <a:off x="3541663" y="14013401"/>
            <a:ext cx="3608487" cy="80496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403"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5"/>
          <p:cNvSpPr txBox="1">
            <a:spLocks noGrp="1"/>
          </p:cNvSpPr>
          <p:nvPr>
            <p:ph type="sldNum" idx="12"/>
          </p:nvPr>
        </p:nvSpPr>
        <p:spPr>
          <a:xfrm>
            <a:off x="7551093" y="14013401"/>
            <a:ext cx="2405658" cy="80496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403" b="0" i="0" u="none" strike="noStrike" cap="none">
                <a:solidFill>
                  <a:srgbClr val="888888"/>
                </a:solidFill>
                <a:latin typeface="Calibri"/>
                <a:ea typeface="Calibri"/>
                <a:cs typeface="Calibri"/>
                <a:sym typeface="Calibri"/>
              </a:defRPr>
            </a:lvl1pPr>
            <a:lvl2pPr marL="0" marR="0" lvl="1" indent="0" algn="r" rtl="0">
              <a:spcBef>
                <a:spcPts val="0"/>
              </a:spcBef>
              <a:buNone/>
              <a:defRPr sz="1403" b="0" i="0" u="none" strike="noStrike" cap="none">
                <a:solidFill>
                  <a:srgbClr val="888888"/>
                </a:solidFill>
                <a:latin typeface="Calibri"/>
                <a:ea typeface="Calibri"/>
                <a:cs typeface="Calibri"/>
                <a:sym typeface="Calibri"/>
              </a:defRPr>
            </a:lvl2pPr>
            <a:lvl3pPr marL="0" marR="0" lvl="2" indent="0" algn="r" rtl="0">
              <a:spcBef>
                <a:spcPts val="0"/>
              </a:spcBef>
              <a:buNone/>
              <a:defRPr sz="1403" b="0" i="0" u="none" strike="noStrike" cap="none">
                <a:solidFill>
                  <a:srgbClr val="888888"/>
                </a:solidFill>
                <a:latin typeface="Calibri"/>
                <a:ea typeface="Calibri"/>
                <a:cs typeface="Calibri"/>
                <a:sym typeface="Calibri"/>
              </a:defRPr>
            </a:lvl3pPr>
            <a:lvl4pPr marL="0" marR="0" lvl="3" indent="0" algn="r" rtl="0">
              <a:spcBef>
                <a:spcPts val="0"/>
              </a:spcBef>
              <a:buNone/>
              <a:defRPr sz="1403" b="0" i="0" u="none" strike="noStrike" cap="none">
                <a:solidFill>
                  <a:srgbClr val="888888"/>
                </a:solidFill>
                <a:latin typeface="Calibri"/>
                <a:ea typeface="Calibri"/>
                <a:cs typeface="Calibri"/>
                <a:sym typeface="Calibri"/>
              </a:defRPr>
            </a:lvl4pPr>
            <a:lvl5pPr marL="0" marR="0" lvl="4" indent="0" algn="r" rtl="0">
              <a:spcBef>
                <a:spcPts val="0"/>
              </a:spcBef>
              <a:buNone/>
              <a:defRPr sz="1403" b="0" i="0" u="none" strike="noStrike" cap="none">
                <a:solidFill>
                  <a:srgbClr val="888888"/>
                </a:solidFill>
                <a:latin typeface="Calibri"/>
                <a:ea typeface="Calibri"/>
                <a:cs typeface="Calibri"/>
                <a:sym typeface="Calibri"/>
              </a:defRPr>
            </a:lvl5pPr>
            <a:lvl6pPr marL="0" marR="0" lvl="5" indent="0" algn="r" rtl="0">
              <a:spcBef>
                <a:spcPts val="0"/>
              </a:spcBef>
              <a:buNone/>
              <a:defRPr sz="1403" b="0" i="0" u="none" strike="noStrike" cap="none">
                <a:solidFill>
                  <a:srgbClr val="888888"/>
                </a:solidFill>
                <a:latin typeface="Calibri"/>
                <a:ea typeface="Calibri"/>
                <a:cs typeface="Calibri"/>
                <a:sym typeface="Calibri"/>
              </a:defRPr>
            </a:lvl6pPr>
            <a:lvl7pPr marL="0" marR="0" lvl="6" indent="0" algn="r" rtl="0">
              <a:spcBef>
                <a:spcPts val="0"/>
              </a:spcBef>
              <a:buNone/>
              <a:defRPr sz="1403" b="0" i="0" u="none" strike="noStrike" cap="none">
                <a:solidFill>
                  <a:srgbClr val="888888"/>
                </a:solidFill>
                <a:latin typeface="Calibri"/>
                <a:ea typeface="Calibri"/>
                <a:cs typeface="Calibri"/>
                <a:sym typeface="Calibri"/>
              </a:defRPr>
            </a:lvl7pPr>
            <a:lvl8pPr marL="0" marR="0" lvl="7" indent="0" algn="r" rtl="0">
              <a:spcBef>
                <a:spcPts val="0"/>
              </a:spcBef>
              <a:buNone/>
              <a:defRPr sz="1403" b="0" i="0" u="none" strike="noStrike" cap="none">
                <a:solidFill>
                  <a:srgbClr val="888888"/>
                </a:solidFill>
                <a:latin typeface="Calibri"/>
                <a:ea typeface="Calibri"/>
                <a:cs typeface="Calibri"/>
                <a:sym typeface="Calibri"/>
              </a:defRPr>
            </a:lvl8pPr>
            <a:lvl9pPr marL="0" marR="0" lvl="8" indent="0" algn="r" rtl="0">
              <a:spcBef>
                <a:spcPts val="0"/>
              </a:spcBef>
              <a:buNone/>
              <a:defRPr sz="1403"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www.internetgeography.net/aqa-gcse-geography/physical-landscapes-in-the-uk/" TargetMode="External"/><Relationship Id="rId13" Type="http://schemas.openxmlformats.org/officeDocument/2006/relationships/hyperlink" Target="https://www.internetgeography.net/topics/typhoon-haiyan-case-study/" TargetMode="External"/><Relationship Id="rId18" Type="http://schemas.openxmlformats.org/officeDocument/2006/relationships/hyperlink" Target="https://www.internetgeography.net/topics/medmerry-case-study-coastal-realignment/" TargetMode="External"/><Relationship Id="rId3" Type="http://schemas.openxmlformats.org/officeDocument/2006/relationships/hyperlink" Target="https://www.internetgeography.net/topics/nepal-earthquake-2015/" TargetMode="External"/><Relationship Id="rId21" Type="http://schemas.openxmlformats.org/officeDocument/2006/relationships/hyperlink" Target="https://www.internetgeography.net/topics/the-holderness-coast-case-study/" TargetMode="External"/><Relationship Id="rId7" Type="http://schemas.openxmlformats.org/officeDocument/2006/relationships/hyperlink" Target="https://www.internetgeography.net/deciduous-woodland-key-words-quiz/" TargetMode="External"/><Relationship Id="rId12" Type="http://schemas.openxmlformats.org/officeDocument/2006/relationships/hyperlink" Target="https://www.youtube.com/watch?v=bFnUnXp4QY4" TargetMode="External"/><Relationship Id="rId17" Type="http://schemas.openxmlformats.org/officeDocument/2006/relationships/hyperlink" Target="https://www.youtube.com/watch?v=SAZAKPUQMw0&amp;t=527s" TargetMode="External"/><Relationship Id="rId2" Type="http://schemas.openxmlformats.org/officeDocument/2006/relationships/notesSlide" Target="../notesSlides/notesSlide1.xml"/><Relationship Id="rId16" Type="http://schemas.openxmlformats.org/officeDocument/2006/relationships/hyperlink" Target="https://www.internetgeography.net/the-causes-and-impacts-of-deforestation-quiz/" TargetMode="External"/><Relationship Id="rId20" Type="http://schemas.openxmlformats.org/officeDocument/2006/relationships/hyperlink" Target="https://www.youtube.com/watch?v=x7jemyJujg8&amp;t=9s" TargetMode="External"/><Relationship Id="rId1" Type="http://schemas.openxmlformats.org/officeDocument/2006/relationships/slideLayout" Target="../slideLayouts/slideLayout1.xml"/><Relationship Id="rId6" Type="http://schemas.openxmlformats.org/officeDocument/2006/relationships/hyperlink" Target="https://www.internetgeography.net/topics/epping-forest-case-study/" TargetMode="External"/><Relationship Id="rId11" Type="http://schemas.openxmlformats.org/officeDocument/2006/relationships/hyperlink" Target="https://www.internetgeography.net/the-long-profile-of-a-river-quiz/" TargetMode="External"/><Relationship Id="rId24" Type="http://schemas.openxmlformats.org/officeDocument/2006/relationships/hyperlink" Target="https://www.youtube.com/watch?v=GwiUPaA9BDo&amp;t=17s" TargetMode="External"/><Relationship Id="rId5" Type="http://schemas.openxmlformats.org/officeDocument/2006/relationships/hyperlink" Target="https://www.internetgeography.net/gcse-geography-interactive-revision/gcse-geography-natural-hazards-revision/nepal-earthquake-case-study-quiz/" TargetMode="External"/><Relationship Id="rId15" Type="http://schemas.openxmlformats.org/officeDocument/2006/relationships/hyperlink" Target="https://www.internetgeography.net/what-are-the-causes-of-deforestation-in-the-amazon/" TargetMode="External"/><Relationship Id="rId23" Type="http://schemas.openxmlformats.org/officeDocument/2006/relationships/hyperlink" Target="https://www.internetgeography.net/hard-engineering-management-of-rivers-quiz/" TargetMode="External"/><Relationship Id="rId10" Type="http://schemas.openxmlformats.org/officeDocument/2006/relationships/hyperlink" Target="https://www.internetgeography.net/the-river-tees-case-study-landforms-of-erosion-and-deposition/" TargetMode="External"/><Relationship Id="rId19" Type="http://schemas.openxmlformats.org/officeDocument/2006/relationships/hyperlink" Target="https://www.internetgeography.net/coastal-management-quiz/" TargetMode="External"/><Relationship Id="rId4" Type="http://schemas.openxmlformats.org/officeDocument/2006/relationships/hyperlink" Target="https://www.internetgeography.net/amatrice-earthquake-case-study/" TargetMode="External"/><Relationship Id="rId9" Type="http://schemas.openxmlformats.org/officeDocument/2006/relationships/hyperlink" Target="https://www.internetgeography.net/geography-quizzes/" TargetMode="External"/><Relationship Id="rId14" Type="http://schemas.openxmlformats.org/officeDocument/2006/relationships/hyperlink" Target="https://www.internetgeography.net/tropical-cyclones-quiz/" TargetMode="External"/><Relationship Id="rId22" Type="http://schemas.openxmlformats.org/officeDocument/2006/relationships/hyperlink" Target="https://www.internetgeography.net/topics/jubilee-river-flood-relief-channel/"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s://www.internetgeography.net/causes-of-desertification-quiz/" TargetMode="External"/><Relationship Id="rId3" Type="http://schemas.openxmlformats.org/officeDocument/2006/relationships/hyperlink" Target="https://www.internetgeography.net/topics/the-somerset-levels-flood-case-study/" TargetMode="External"/><Relationship Id="rId7" Type="http://schemas.openxmlformats.org/officeDocument/2006/relationships/hyperlink" Target="https://www.bbc.co.uk/bitesize/guides/zt9ncwx/revision/4"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www.internetgeography.net/development-opportunities-and-challenges-in-the-desert-quiz/" TargetMode="External"/><Relationship Id="rId5" Type="http://schemas.openxmlformats.org/officeDocument/2006/relationships/hyperlink" Target="https://www.internetgeography.net/western-desert-case-study/" TargetMode="External"/><Relationship Id="rId4" Type="http://schemas.openxmlformats.org/officeDocument/2006/relationships/hyperlink" Target="https://www.internetgeography.net/uk-weather-hazards-quiz/"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s://www.internetgeography.net/geography-quizzes/" TargetMode="External"/><Relationship Id="rId13" Type="http://schemas.openxmlformats.org/officeDocument/2006/relationships/hyperlink" Target="https://www.youtube.com/watch?v=S6RQMNR70tI" TargetMode="External"/><Relationship Id="rId3" Type="http://schemas.openxmlformats.org/officeDocument/2006/relationships/hyperlink" Target="https://www.internetgeography.net/aqa-gcse-geography/urban-issues-and-challenges/" TargetMode="External"/><Relationship Id="rId7" Type="http://schemas.openxmlformats.org/officeDocument/2006/relationships/hyperlink" Target="https://www.internetgeography.net/aqa-resource-management/" TargetMode="External"/><Relationship Id="rId12" Type="http://schemas.openxmlformats.org/officeDocument/2006/relationships/hyperlink" Target="https://www.internetgeography.net/topics/the-changing-economic-world/"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www.internetgeography.net/reducing-the-development-gap-quiz/" TargetMode="External"/><Relationship Id="rId11" Type="http://schemas.openxmlformats.org/officeDocument/2006/relationships/hyperlink" Target="https://www.youtube.com/watch?v=opUTx7VJwnw&amp;list=PLZGzvBckVS3VQwIcNsKVLKfKaPDpWX9QS&amp;index=7" TargetMode="External"/><Relationship Id="rId5" Type="http://schemas.openxmlformats.org/officeDocument/2006/relationships/hyperlink" Target="https://www.internetgeography.net/topics/how-can-the-growth-of-tourism-reduce-the-development-gap-jamaica-case-study/" TargetMode="External"/><Relationship Id="rId15" Type="http://schemas.openxmlformats.org/officeDocument/2006/relationships/hyperlink" Target="https://www.youtube.com/watch?v=8VwlIbP72yY" TargetMode="External"/><Relationship Id="rId10" Type="http://schemas.openxmlformats.org/officeDocument/2006/relationships/hyperlink" Target="https://www.internetgeography.net/urban-regeneration-in-london-lower-lea-valley/" TargetMode="External"/><Relationship Id="rId4" Type="http://schemas.openxmlformats.org/officeDocument/2006/relationships/hyperlink" Target="https://www.youtube.com/watch?v=8NTIY8Qy2f0&amp;t=451s" TargetMode="External"/><Relationship Id="rId9" Type="http://schemas.openxmlformats.org/officeDocument/2006/relationships/hyperlink" Target="https://www.youtube.com/watch?v=pCTcSj5rKfI" TargetMode="External"/><Relationship Id="rId14" Type="http://schemas.openxmlformats.org/officeDocument/2006/relationships/hyperlink" Target="https://www.internetgeography.net/topics/the-south-north-water-transfer-project-in-china/"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s://www.youtube.com/watch?v=dYk18iVDe5A" TargetMode="External"/><Relationship Id="rId3" Type="http://schemas.openxmlformats.org/officeDocument/2006/relationships/hyperlink" Target="https://www.internetgeography.net/topics/sustainable-urban-living-east-village/" TargetMode="External"/><Relationship Id="rId7" Type="http://schemas.openxmlformats.org/officeDocument/2006/relationships/hyperlink" Target="https://www.internetgeography.net/topics/the-changing-economic-world/"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www.internetgeography.net/hitosa-ethiopia-a-local-water-supply-scheme-in-an-lic/" TargetMode="External"/><Relationship Id="rId5" Type="http://schemas.openxmlformats.org/officeDocument/2006/relationships/hyperlink" Target="https://www.youtube.com/watch?v=jXeTw11fVpU&amp;t=205s" TargetMode="External"/><Relationship Id="rId4" Type="http://schemas.openxmlformats.org/officeDocument/2006/relationships/hyperlink" Target="https://www.internetgeography.net/topics/what-is-the-role-of-transnational-companies-in-nigeria/" TargetMode="External"/><Relationship Id="rId9" Type="http://schemas.openxmlformats.org/officeDocument/2006/relationships/hyperlink" Target="https://www.internetgeography.net/topics/what-are-the-impacts-of-industry-on-the-physical-environmen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graphicFrame>
        <p:nvGraphicFramePr>
          <p:cNvPr id="84" name="Google Shape;84;p1"/>
          <p:cNvGraphicFramePr/>
          <p:nvPr/>
        </p:nvGraphicFramePr>
        <p:xfrm>
          <a:off x="419258" y="1507807"/>
          <a:ext cx="9853300" cy="12457685"/>
        </p:xfrm>
        <a:graphic>
          <a:graphicData uri="http://schemas.openxmlformats.org/drawingml/2006/table">
            <a:tbl>
              <a:tblPr>
                <a:noFill/>
                <a:tableStyleId>{F66C5DEB-2E68-4A1C-BFE2-AE77AEB06299}</a:tableStyleId>
              </a:tblPr>
              <a:tblGrid>
                <a:gridCol w="2463325">
                  <a:extLst>
                    <a:ext uri="{9D8B030D-6E8A-4147-A177-3AD203B41FA5}">
                      <a16:colId xmlns:a16="http://schemas.microsoft.com/office/drawing/2014/main" val="20000"/>
                    </a:ext>
                  </a:extLst>
                </a:gridCol>
                <a:gridCol w="2463325">
                  <a:extLst>
                    <a:ext uri="{9D8B030D-6E8A-4147-A177-3AD203B41FA5}">
                      <a16:colId xmlns:a16="http://schemas.microsoft.com/office/drawing/2014/main" val="20001"/>
                    </a:ext>
                  </a:extLst>
                </a:gridCol>
                <a:gridCol w="2463325">
                  <a:extLst>
                    <a:ext uri="{9D8B030D-6E8A-4147-A177-3AD203B41FA5}">
                      <a16:colId xmlns:a16="http://schemas.microsoft.com/office/drawing/2014/main" val="20002"/>
                    </a:ext>
                  </a:extLst>
                </a:gridCol>
                <a:gridCol w="2463325">
                  <a:extLst>
                    <a:ext uri="{9D8B030D-6E8A-4147-A177-3AD203B41FA5}">
                      <a16:colId xmlns:a16="http://schemas.microsoft.com/office/drawing/2014/main" val="20003"/>
                    </a:ext>
                  </a:extLst>
                </a:gridCol>
              </a:tblGrid>
              <a:tr h="377400">
                <a:tc>
                  <a:txBody>
                    <a:bodyPr/>
                    <a:lstStyle/>
                    <a:p>
                      <a:pPr marL="0" marR="0" lvl="0" indent="0" algn="ctr" rtl="0">
                        <a:lnSpc>
                          <a:spcPct val="107000"/>
                        </a:lnSpc>
                        <a:spcBef>
                          <a:spcPts val="0"/>
                        </a:spcBef>
                        <a:spcAft>
                          <a:spcPts val="0"/>
                        </a:spcAft>
                        <a:buNone/>
                      </a:pPr>
                      <a:r>
                        <a:rPr lang="en-GB" sz="1700" u="none" strike="noStrike" cap="none">
                          <a:solidFill>
                            <a:srgbClr val="000000"/>
                          </a:solidFill>
                          <a:latin typeface="Calibri"/>
                          <a:ea typeface="Calibri"/>
                          <a:cs typeface="Calibri"/>
                          <a:sym typeface="Calibri"/>
                        </a:rPr>
                        <a:t>The challenge of natural Hazards</a:t>
                      </a:r>
                      <a:endParaRPr sz="1700" u="none" strike="noStrike" cap="none">
                        <a:latin typeface="Calibri"/>
                        <a:ea typeface="Calibri"/>
                        <a:cs typeface="Calibri"/>
                        <a:sym typeface="Calibri"/>
                      </a:endParaRPr>
                    </a:p>
                  </a:txBody>
                  <a:tcPr marL="19075" marR="190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3399FF"/>
                    </a:solidFill>
                  </a:tcPr>
                </a:tc>
                <a:tc>
                  <a:txBody>
                    <a:bodyPr/>
                    <a:lstStyle/>
                    <a:p>
                      <a:pPr marL="0" marR="0" lvl="0" indent="0" algn="ctr" rtl="0">
                        <a:lnSpc>
                          <a:spcPct val="107000"/>
                        </a:lnSpc>
                        <a:spcBef>
                          <a:spcPts val="0"/>
                        </a:spcBef>
                        <a:spcAft>
                          <a:spcPts val="0"/>
                        </a:spcAft>
                        <a:buNone/>
                      </a:pPr>
                      <a:r>
                        <a:rPr lang="en-GB" sz="1700" u="none" strike="noStrike" cap="none">
                          <a:solidFill>
                            <a:srgbClr val="000000"/>
                          </a:solidFill>
                          <a:latin typeface="Calibri"/>
                          <a:ea typeface="Calibri"/>
                          <a:cs typeface="Calibri"/>
                          <a:sym typeface="Calibri"/>
                        </a:rPr>
                        <a:t>The living world</a:t>
                      </a:r>
                      <a:endParaRPr sz="1700" u="none" strike="noStrike" cap="none">
                        <a:latin typeface="Calibri"/>
                        <a:ea typeface="Calibri"/>
                        <a:cs typeface="Calibri"/>
                        <a:sym typeface="Calibri"/>
                      </a:endParaRPr>
                    </a:p>
                    <a:p>
                      <a:pPr marL="0" marR="0" lvl="0" indent="0" algn="ctr" rtl="0">
                        <a:lnSpc>
                          <a:spcPct val="107000"/>
                        </a:lnSpc>
                        <a:spcBef>
                          <a:spcPts val="800"/>
                        </a:spcBef>
                        <a:spcAft>
                          <a:spcPts val="0"/>
                        </a:spcAft>
                        <a:buNone/>
                      </a:pPr>
                      <a:r>
                        <a:rPr lang="en-GB" sz="1700" u="none" strike="noStrike" cap="none">
                          <a:solidFill>
                            <a:srgbClr val="000000"/>
                          </a:solidFill>
                          <a:latin typeface="Calibri"/>
                          <a:ea typeface="Calibri"/>
                          <a:cs typeface="Calibri"/>
                          <a:sym typeface="Calibri"/>
                        </a:rPr>
                        <a:t>Ecosystems</a:t>
                      </a:r>
                      <a:endParaRPr sz="1700" u="none" strike="noStrike" cap="none">
                        <a:latin typeface="Calibri"/>
                        <a:ea typeface="Calibri"/>
                        <a:cs typeface="Calibri"/>
                        <a:sym typeface="Calibri"/>
                      </a:endParaRPr>
                    </a:p>
                  </a:txBody>
                  <a:tcPr marL="19075" marR="190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92D050"/>
                    </a:solidFill>
                  </a:tcPr>
                </a:tc>
                <a:tc>
                  <a:txBody>
                    <a:bodyPr/>
                    <a:lstStyle/>
                    <a:p>
                      <a:pPr marL="0" marR="0" lvl="0" indent="0" algn="ctr" rtl="0">
                        <a:lnSpc>
                          <a:spcPct val="107000"/>
                        </a:lnSpc>
                        <a:spcBef>
                          <a:spcPts val="0"/>
                        </a:spcBef>
                        <a:spcAft>
                          <a:spcPts val="0"/>
                        </a:spcAft>
                        <a:buNone/>
                      </a:pPr>
                      <a:r>
                        <a:rPr lang="en-GB" sz="1700" u="none" strike="noStrike" cap="none">
                          <a:solidFill>
                            <a:srgbClr val="000000"/>
                          </a:solidFill>
                          <a:latin typeface="Calibri"/>
                          <a:ea typeface="Calibri"/>
                          <a:cs typeface="Calibri"/>
                          <a:sym typeface="Calibri"/>
                        </a:rPr>
                        <a:t>Coasts</a:t>
                      </a:r>
                      <a:endParaRPr sz="1700" u="none" strike="noStrike" cap="none">
                        <a:latin typeface="Calibri"/>
                        <a:ea typeface="Calibri"/>
                        <a:cs typeface="Calibri"/>
                        <a:sym typeface="Calibri"/>
                      </a:endParaRPr>
                    </a:p>
                  </a:txBody>
                  <a:tcPr marL="19075" marR="190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C000"/>
                    </a:solidFill>
                  </a:tcPr>
                </a:tc>
                <a:tc>
                  <a:txBody>
                    <a:bodyPr/>
                    <a:lstStyle/>
                    <a:p>
                      <a:pPr marL="0" marR="0" lvl="0" indent="0" algn="ctr" rtl="0">
                        <a:lnSpc>
                          <a:spcPct val="107000"/>
                        </a:lnSpc>
                        <a:spcBef>
                          <a:spcPts val="0"/>
                        </a:spcBef>
                        <a:spcAft>
                          <a:spcPts val="0"/>
                        </a:spcAft>
                        <a:buNone/>
                      </a:pPr>
                      <a:r>
                        <a:rPr lang="en-GB" sz="1700" u="none" strike="noStrike" cap="none">
                          <a:solidFill>
                            <a:srgbClr val="000000"/>
                          </a:solidFill>
                          <a:latin typeface="Calibri"/>
                          <a:ea typeface="Calibri"/>
                          <a:cs typeface="Calibri"/>
                          <a:sym typeface="Calibri"/>
                        </a:rPr>
                        <a:t>Rivers</a:t>
                      </a:r>
                      <a:endParaRPr sz="1700" u="none" strike="noStrike" cap="none">
                        <a:latin typeface="Calibri"/>
                        <a:ea typeface="Calibri"/>
                        <a:cs typeface="Calibri"/>
                        <a:sym typeface="Calibri"/>
                      </a:endParaRPr>
                    </a:p>
                  </a:txBody>
                  <a:tcPr marL="19075" marR="190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C000"/>
                    </a:solidFill>
                  </a:tcPr>
                </a:tc>
                <a:extLst>
                  <a:ext uri="{0D108BD9-81ED-4DB2-BD59-A6C34878D82A}">
                    <a16:rowId xmlns:a16="http://schemas.microsoft.com/office/drawing/2014/main" val="10000"/>
                  </a:ext>
                </a:extLst>
              </a:tr>
              <a:tr h="3755275">
                <a:tc>
                  <a:txBody>
                    <a:bodyPr/>
                    <a:lstStyle/>
                    <a:p>
                      <a:pPr marL="0" marR="0" lvl="0" indent="0" algn="ctr" rtl="0">
                        <a:lnSpc>
                          <a:spcPct val="107000"/>
                        </a:lnSpc>
                        <a:spcBef>
                          <a:spcPts val="0"/>
                        </a:spcBef>
                        <a:spcAft>
                          <a:spcPts val="0"/>
                        </a:spcAft>
                        <a:buNone/>
                      </a:pPr>
                      <a:r>
                        <a:rPr lang="en-GB" sz="1200" b="1" u="none" strike="noStrike" cap="none">
                          <a:latin typeface="Calibri"/>
                          <a:ea typeface="Calibri"/>
                          <a:cs typeface="Calibri"/>
                          <a:sym typeface="Calibri"/>
                        </a:rPr>
                        <a:t>Nepal, Kathmandu (2015) vs Amatrice, Italy, HIC (2016)</a:t>
                      </a:r>
                      <a:r>
                        <a:rPr lang="en-GB" sz="1200" u="none" strike="noStrike" cap="none">
                          <a:latin typeface="Calibri"/>
                          <a:ea typeface="Calibri"/>
                          <a:cs typeface="Calibri"/>
                          <a:sym typeface="Calibri"/>
                        </a:rPr>
                        <a:t> – what were the effects and responses to </a:t>
                      </a:r>
                      <a:r>
                        <a:rPr lang="en-GB" sz="1200" b="1" u="none" strike="noStrike" cap="none">
                          <a:latin typeface="Calibri"/>
                          <a:ea typeface="Calibri"/>
                          <a:cs typeface="Calibri"/>
                          <a:sym typeface="Calibri"/>
                        </a:rPr>
                        <a:t>both</a:t>
                      </a:r>
                      <a:r>
                        <a:rPr lang="en-GB" sz="1200" u="none" strike="noStrike" cap="none">
                          <a:latin typeface="Calibri"/>
                          <a:ea typeface="Calibri"/>
                          <a:cs typeface="Calibri"/>
                          <a:sym typeface="Calibri"/>
                        </a:rPr>
                        <a:t> of these earthquakes? Why were the effects more severe in Nepal?</a:t>
                      </a:r>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 </a:t>
                      </a:r>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Web link</a:t>
                      </a:r>
                      <a:endParaRPr/>
                    </a:p>
                    <a:p>
                      <a:pPr marL="0" marR="0" lvl="0" indent="0" algn="ctr" rtl="0">
                        <a:lnSpc>
                          <a:spcPct val="107000"/>
                        </a:lnSpc>
                        <a:spcBef>
                          <a:spcPts val="800"/>
                        </a:spcBef>
                        <a:spcAft>
                          <a:spcPts val="0"/>
                        </a:spcAft>
                        <a:buNone/>
                      </a:pPr>
                      <a:r>
                        <a:rPr lang="en-GB" sz="1200" u="sng" strike="noStrike" cap="none">
                          <a:solidFill>
                            <a:srgbClr val="1155CC"/>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https://www.internetgeography.net/topics/nepal-earthquake-2015/</a:t>
                      </a:r>
                      <a:endParaRPr sz="1200" u="none" strike="noStrike" cap="none">
                        <a:latin typeface="Calibri"/>
                        <a:ea typeface="Calibri"/>
                        <a:cs typeface="Calibri"/>
                        <a:sym typeface="Calibri"/>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 </a:t>
                      </a:r>
                      <a:endParaRPr/>
                    </a:p>
                    <a:p>
                      <a:pPr marL="0" marR="0" lvl="0" indent="0" algn="ctr" rtl="0">
                        <a:lnSpc>
                          <a:spcPct val="107000"/>
                        </a:lnSpc>
                        <a:spcBef>
                          <a:spcPts val="800"/>
                        </a:spcBef>
                        <a:spcAft>
                          <a:spcPts val="0"/>
                        </a:spcAft>
                        <a:buNone/>
                      </a:pPr>
                      <a:r>
                        <a:rPr lang="en-GB" sz="1200" u="sng" strike="noStrike" cap="none">
                          <a:solidFill>
                            <a:srgbClr val="1155CC"/>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https://www.internetgeography.net/amatrice-earthquake-case-study/</a:t>
                      </a:r>
                      <a:endParaRPr sz="1200" u="none" strike="noStrike" cap="none">
                        <a:latin typeface="Calibri"/>
                        <a:ea typeface="Calibri"/>
                        <a:cs typeface="Calibri"/>
                        <a:sym typeface="Calibri"/>
                      </a:endParaRPr>
                    </a:p>
                    <a:p>
                      <a:pPr marL="0" marR="0" lvl="0" indent="0" algn="l" rtl="0">
                        <a:lnSpc>
                          <a:spcPct val="107000"/>
                        </a:lnSpc>
                        <a:spcBef>
                          <a:spcPts val="800"/>
                        </a:spcBef>
                        <a:spcAft>
                          <a:spcPts val="0"/>
                        </a:spcAft>
                        <a:buNone/>
                      </a:pPr>
                      <a:r>
                        <a:rPr lang="en-GB" sz="1200" u="none" strike="noStrike" cap="none">
                          <a:latin typeface="Calibri"/>
                          <a:ea typeface="Calibri"/>
                          <a:cs typeface="Calibri"/>
                          <a:sym typeface="Calibri"/>
                        </a:rPr>
                        <a:t> </a:t>
                      </a:r>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Quiz link</a:t>
                      </a:r>
                      <a:endParaRPr/>
                    </a:p>
                    <a:p>
                      <a:pPr marL="0" marR="0" lvl="0" indent="0" algn="ctr" rtl="0">
                        <a:lnSpc>
                          <a:spcPct val="107000"/>
                        </a:lnSpc>
                        <a:spcBef>
                          <a:spcPts val="800"/>
                        </a:spcBef>
                        <a:spcAft>
                          <a:spcPts val="0"/>
                        </a:spcAft>
                        <a:buNone/>
                      </a:pPr>
                      <a:r>
                        <a:rPr lang="en-GB" sz="1200" u="sng" strike="noStrike" cap="none">
                          <a:solidFill>
                            <a:srgbClr val="1155CC"/>
                          </a:solidFill>
                          <a:latin typeface="Calibri"/>
                          <a:ea typeface="Calibri"/>
                          <a:cs typeface="Calibri"/>
                          <a:sym typeface="Calibri"/>
                          <a:hlinkClick r:id="rId5">
                            <a:extLst>
                              <a:ext uri="{A12FA001-AC4F-418D-AE19-62706E023703}">
                                <ahyp:hlinkClr xmlns:ahyp="http://schemas.microsoft.com/office/drawing/2018/hyperlinkcolor" val="tx"/>
                              </a:ext>
                            </a:extLst>
                          </a:hlinkClick>
                        </a:rPr>
                        <a:t>https://www.internetgeography.net/gcse-geography-interactive-revision/gcse-geography-natural-hazards-revision/nepal-earthquake-case-study-quiz/</a:t>
                      </a:r>
                      <a:endParaRPr sz="1200" u="none" strike="noStrike" cap="none">
                        <a:latin typeface="Calibri"/>
                        <a:ea typeface="Calibri"/>
                        <a:cs typeface="Calibri"/>
                        <a:sym typeface="Calibri"/>
                      </a:endParaRPr>
                    </a:p>
                    <a:p>
                      <a:pPr marL="0" marR="0" lvl="0" indent="0" algn="l" rtl="0">
                        <a:lnSpc>
                          <a:spcPct val="107000"/>
                        </a:lnSpc>
                        <a:spcBef>
                          <a:spcPts val="800"/>
                        </a:spcBef>
                        <a:spcAft>
                          <a:spcPts val="0"/>
                        </a:spcAft>
                        <a:buNone/>
                      </a:pPr>
                      <a:endParaRPr sz="1200" u="none" strike="noStrike" cap="none">
                        <a:latin typeface="Calibri"/>
                        <a:ea typeface="Calibri"/>
                        <a:cs typeface="Calibri"/>
                        <a:sym typeface="Calibri"/>
                      </a:endParaRPr>
                    </a:p>
                  </a:txBody>
                  <a:tcPr marL="19075" marR="190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7000"/>
                        </a:lnSpc>
                        <a:spcBef>
                          <a:spcPts val="0"/>
                        </a:spcBef>
                        <a:spcAft>
                          <a:spcPts val="0"/>
                        </a:spcAft>
                        <a:buNone/>
                      </a:pPr>
                      <a:r>
                        <a:rPr lang="en-GB" sz="1200" b="1" u="none" strike="noStrike" cap="none">
                          <a:latin typeface="Calibri"/>
                          <a:ea typeface="Calibri"/>
                          <a:cs typeface="Calibri"/>
                          <a:sym typeface="Calibri"/>
                        </a:rPr>
                        <a:t>Epping Forest – a UK deciduous woodland</a:t>
                      </a:r>
                      <a:endParaRPr sz="1200" u="none" strike="noStrike" cap="none">
                        <a:latin typeface="Calibri"/>
                        <a:ea typeface="Calibri"/>
                        <a:cs typeface="Calibri"/>
                        <a:sym typeface="Calibri"/>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What plants and animals do you find in a UK woodland? How are different components of the ecosystem connected?</a:t>
                      </a:r>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 </a:t>
                      </a:r>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Web link</a:t>
                      </a:r>
                      <a:endParaRPr/>
                    </a:p>
                    <a:p>
                      <a:pPr marL="0" marR="0" lvl="0" indent="0" algn="ctr" rtl="0">
                        <a:lnSpc>
                          <a:spcPct val="107000"/>
                        </a:lnSpc>
                        <a:spcBef>
                          <a:spcPts val="800"/>
                        </a:spcBef>
                        <a:spcAft>
                          <a:spcPts val="0"/>
                        </a:spcAft>
                        <a:buNone/>
                      </a:pPr>
                      <a:r>
                        <a:rPr lang="en-GB" sz="1200" u="sng" strike="noStrike" cap="none">
                          <a:solidFill>
                            <a:srgbClr val="1155CC"/>
                          </a:solidFill>
                          <a:latin typeface="Calibri"/>
                          <a:ea typeface="Calibri"/>
                          <a:cs typeface="Calibri"/>
                          <a:sym typeface="Calibri"/>
                          <a:hlinkClick r:id="rId6">
                            <a:extLst>
                              <a:ext uri="{A12FA001-AC4F-418D-AE19-62706E023703}">
                                <ahyp:hlinkClr xmlns:ahyp="http://schemas.microsoft.com/office/drawing/2018/hyperlinkcolor" val="tx"/>
                              </a:ext>
                            </a:extLst>
                          </a:hlinkClick>
                        </a:rPr>
                        <a:t>https://www.internetgeography.net/topics/epping-forest-case-study/</a:t>
                      </a:r>
                      <a:endParaRPr sz="1200" u="none" strike="noStrike" cap="none">
                        <a:latin typeface="Calibri"/>
                        <a:ea typeface="Calibri"/>
                        <a:cs typeface="Calibri"/>
                        <a:sym typeface="Calibri"/>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 </a:t>
                      </a:r>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Quiz link</a:t>
                      </a:r>
                      <a:endParaRPr/>
                    </a:p>
                    <a:p>
                      <a:pPr marL="0" marR="0" lvl="0" indent="0" algn="ctr" rtl="0">
                        <a:lnSpc>
                          <a:spcPct val="107000"/>
                        </a:lnSpc>
                        <a:spcBef>
                          <a:spcPts val="800"/>
                        </a:spcBef>
                        <a:spcAft>
                          <a:spcPts val="0"/>
                        </a:spcAft>
                        <a:buNone/>
                      </a:pPr>
                      <a:r>
                        <a:rPr lang="en-GB" sz="1200" u="sng" strike="noStrike" cap="none">
                          <a:solidFill>
                            <a:srgbClr val="1155CC"/>
                          </a:solidFill>
                          <a:latin typeface="Calibri"/>
                          <a:ea typeface="Calibri"/>
                          <a:cs typeface="Calibri"/>
                          <a:sym typeface="Calibri"/>
                          <a:hlinkClick r:id="rId7">
                            <a:extLst>
                              <a:ext uri="{A12FA001-AC4F-418D-AE19-62706E023703}">
                                <ahyp:hlinkClr xmlns:ahyp="http://schemas.microsoft.com/office/drawing/2018/hyperlinkcolor" val="tx"/>
                              </a:ext>
                            </a:extLst>
                          </a:hlinkClick>
                        </a:rPr>
                        <a:t>https://www.internetgeography.net/deciduous-woodland-key-words-quiz/</a:t>
                      </a:r>
                      <a:endParaRPr sz="1200" u="none" strike="noStrike" cap="none">
                        <a:latin typeface="Calibri"/>
                        <a:ea typeface="Calibri"/>
                        <a:cs typeface="Calibri"/>
                        <a:sym typeface="Calibri"/>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 </a:t>
                      </a:r>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 </a:t>
                      </a:r>
                      <a:endParaRPr/>
                    </a:p>
                  </a:txBody>
                  <a:tcPr marL="19075" marR="190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7000"/>
                        </a:lnSpc>
                        <a:spcBef>
                          <a:spcPts val="0"/>
                        </a:spcBef>
                        <a:spcAft>
                          <a:spcPts val="0"/>
                        </a:spcAft>
                        <a:buNone/>
                      </a:pPr>
                      <a:r>
                        <a:rPr lang="en-GB" sz="1200" b="1" u="none" strike="noStrike" cap="none">
                          <a:latin typeface="Calibri"/>
                          <a:ea typeface="Calibri"/>
                          <a:cs typeface="Calibri"/>
                          <a:sym typeface="Calibri"/>
                        </a:rPr>
                        <a:t>Dorset Coastline</a:t>
                      </a:r>
                      <a:r>
                        <a:rPr lang="en-GB" sz="1200" u="none" strike="noStrike" cap="none">
                          <a:latin typeface="Calibri"/>
                          <a:ea typeface="Calibri"/>
                          <a:cs typeface="Calibri"/>
                          <a:sym typeface="Calibri"/>
                        </a:rPr>
                        <a:t> – what type of coastal features will you find along this coast and why?</a:t>
                      </a:r>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 </a:t>
                      </a:r>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Web link </a:t>
                      </a:r>
                      <a:endParaRPr/>
                    </a:p>
                    <a:p>
                      <a:pPr marL="0" marR="0" lvl="0" indent="0" algn="ctr" rtl="0">
                        <a:lnSpc>
                          <a:spcPct val="107000"/>
                        </a:lnSpc>
                        <a:spcBef>
                          <a:spcPts val="800"/>
                        </a:spcBef>
                        <a:spcAft>
                          <a:spcPts val="0"/>
                        </a:spcAft>
                        <a:buNone/>
                      </a:pPr>
                      <a:r>
                        <a:rPr lang="en-GB" sz="1200" u="sng" strike="noStrike" cap="none">
                          <a:solidFill>
                            <a:srgbClr val="1155CC"/>
                          </a:solidFill>
                          <a:latin typeface="Calibri"/>
                          <a:ea typeface="Calibri"/>
                          <a:cs typeface="Calibri"/>
                          <a:sym typeface="Calibri"/>
                          <a:hlinkClick r:id="rId8">
                            <a:extLst>
                              <a:ext uri="{A12FA001-AC4F-418D-AE19-62706E023703}">
                                <ahyp:hlinkClr xmlns:ahyp="http://schemas.microsoft.com/office/drawing/2018/hyperlinkcolor" val="tx"/>
                              </a:ext>
                            </a:extLst>
                          </a:hlinkClick>
                        </a:rPr>
                        <a:t>https://www.internetgeography.net/aqa-gcse-geography/physical-landscapes-in-the-uk/</a:t>
                      </a:r>
                      <a:endParaRPr sz="1200" u="none" strike="noStrike" cap="none">
                        <a:latin typeface="Calibri"/>
                        <a:ea typeface="Calibri"/>
                        <a:cs typeface="Calibri"/>
                        <a:sym typeface="Calibri"/>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 </a:t>
                      </a:r>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Quiz link</a:t>
                      </a:r>
                      <a:endParaRPr/>
                    </a:p>
                    <a:p>
                      <a:pPr marL="0" marR="0" lvl="0" indent="0" algn="ctr" rtl="0">
                        <a:lnSpc>
                          <a:spcPct val="107000"/>
                        </a:lnSpc>
                        <a:spcBef>
                          <a:spcPts val="800"/>
                        </a:spcBef>
                        <a:spcAft>
                          <a:spcPts val="0"/>
                        </a:spcAft>
                        <a:buNone/>
                      </a:pPr>
                      <a:r>
                        <a:rPr lang="en-GB" sz="1200" u="sng" strike="noStrike" cap="none">
                          <a:solidFill>
                            <a:srgbClr val="1155CC"/>
                          </a:solidFill>
                          <a:latin typeface="Calibri"/>
                          <a:ea typeface="Calibri"/>
                          <a:cs typeface="Calibri"/>
                          <a:sym typeface="Calibri"/>
                          <a:hlinkClick r:id="rId9">
                            <a:extLst>
                              <a:ext uri="{A12FA001-AC4F-418D-AE19-62706E023703}">
                                <ahyp:hlinkClr xmlns:ahyp="http://schemas.microsoft.com/office/drawing/2018/hyperlinkcolor" val="tx"/>
                              </a:ext>
                            </a:extLst>
                          </a:hlinkClick>
                        </a:rPr>
                        <a:t>https://www.internetgeography.net/geography-quizzes/</a:t>
                      </a:r>
                      <a:endParaRPr sz="1200" u="none" strike="noStrike" cap="none">
                        <a:latin typeface="Calibri"/>
                        <a:ea typeface="Calibri"/>
                        <a:cs typeface="Calibri"/>
                        <a:sym typeface="Calibri"/>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 </a:t>
                      </a:r>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 </a:t>
                      </a:r>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 </a:t>
                      </a:r>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 </a:t>
                      </a:r>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 </a:t>
                      </a:r>
                      <a:endParaRPr/>
                    </a:p>
                    <a:p>
                      <a:pPr marL="0" marR="0" lvl="0" indent="0" algn="l" rtl="0">
                        <a:lnSpc>
                          <a:spcPct val="107000"/>
                        </a:lnSpc>
                        <a:spcBef>
                          <a:spcPts val="800"/>
                        </a:spcBef>
                        <a:spcAft>
                          <a:spcPts val="0"/>
                        </a:spcAft>
                        <a:buNone/>
                      </a:pPr>
                      <a:r>
                        <a:rPr lang="en-GB" sz="1200" u="none" strike="noStrike" cap="none">
                          <a:latin typeface="Calibri"/>
                          <a:ea typeface="Calibri"/>
                          <a:cs typeface="Calibri"/>
                          <a:sym typeface="Calibri"/>
                        </a:rPr>
                        <a:t> </a:t>
                      </a:r>
                      <a:endParaRPr/>
                    </a:p>
                  </a:txBody>
                  <a:tcPr marL="19075" marR="190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7000"/>
                        </a:lnSpc>
                        <a:spcBef>
                          <a:spcPts val="0"/>
                        </a:spcBef>
                        <a:spcAft>
                          <a:spcPts val="0"/>
                        </a:spcAft>
                        <a:buNone/>
                      </a:pPr>
                      <a:r>
                        <a:rPr lang="en-GB" sz="1200" b="1" u="none" strike="noStrike" cap="none">
                          <a:latin typeface="Calibri"/>
                          <a:ea typeface="Calibri"/>
                          <a:cs typeface="Calibri"/>
                          <a:sym typeface="Calibri"/>
                        </a:rPr>
                        <a:t>River Tees</a:t>
                      </a:r>
                      <a:r>
                        <a:rPr lang="en-GB" sz="1200" u="none" strike="noStrike" cap="none">
                          <a:latin typeface="Calibri"/>
                          <a:ea typeface="Calibri"/>
                          <a:cs typeface="Calibri"/>
                          <a:sym typeface="Calibri"/>
                        </a:rPr>
                        <a:t> – What type of river features are found along the river. </a:t>
                      </a:r>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 </a:t>
                      </a:r>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Web link</a:t>
                      </a:r>
                      <a:endParaRPr/>
                    </a:p>
                    <a:p>
                      <a:pPr marL="0" marR="0" lvl="0" indent="0" algn="ctr" rtl="0">
                        <a:lnSpc>
                          <a:spcPct val="107000"/>
                        </a:lnSpc>
                        <a:spcBef>
                          <a:spcPts val="800"/>
                        </a:spcBef>
                        <a:spcAft>
                          <a:spcPts val="0"/>
                        </a:spcAft>
                        <a:buNone/>
                      </a:pPr>
                      <a:r>
                        <a:rPr lang="en-GB" sz="1200" u="sng" strike="noStrike" cap="none">
                          <a:solidFill>
                            <a:srgbClr val="1155CC"/>
                          </a:solidFill>
                          <a:latin typeface="Calibri"/>
                          <a:ea typeface="Calibri"/>
                          <a:cs typeface="Calibri"/>
                          <a:sym typeface="Calibri"/>
                          <a:hlinkClick r:id="rId10">
                            <a:extLst>
                              <a:ext uri="{A12FA001-AC4F-418D-AE19-62706E023703}">
                                <ahyp:hlinkClr xmlns:ahyp="http://schemas.microsoft.com/office/drawing/2018/hyperlinkcolor" val="tx"/>
                              </a:ext>
                            </a:extLst>
                          </a:hlinkClick>
                        </a:rPr>
                        <a:t>https://www.internetgeography.net/the-river-tees-case-study-landforms-of-erosion-and-deposition/</a:t>
                      </a:r>
                      <a:endParaRPr sz="1200" u="none" strike="noStrike" cap="none">
                        <a:latin typeface="Calibri"/>
                        <a:ea typeface="Calibri"/>
                        <a:cs typeface="Calibri"/>
                        <a:sym typeface="Calibri"/>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 </a:t>
                      </a:r>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Quiz link</a:t>
                      </a:r>
                      <a:endParaRPr/>
                    </a:p>
                    <a:p>
                      <a:pPr marL="0" marR="0" lvl="0" indent="0" algn="ctr" rtl="0">
                        <a:lnSpc>
                          <a:spcPct val="107000"/>
                        </a:lnSpc>
                        <a:spcBef>
                          <a:spcPts val="800"/>
                        </a:spcBef>
                        <a:spcAft>
                          <a:spcPts val="0"/>
                        </a:spcAft>
                        <a:buNone/>
                      </a:pPr>
                      <a:r>
                        <a:rPr lang="en-GB" sz="1200" u="sng" strike="noStrike" cap="none">
                          <a:solidFill>
                            <a:srgbClr val="1155CC"/>
                          </a:solidFill>
                          <a:latin typeface="Calibri"/>
                          <a:ea typeface="Calibri"/>
                          <a:cs typeface="Calibri"/>
                          <a:sym typeface="Calibri"/>
                          <a:hlinkClick r:id="rId11">
                            <a:extLst>
                              <a:ext uri="{A12FA001-AC4F-418D-AE19-62706E023703}">
                                <ahyp:hlinkClr xmlns:ahyp="http://schemas.microsoft.com/office/drawing/2018/hyperlinkcolor" val="tx"/>
                              </a:ext>
                            </a:extLst>
                          </a:hlinkClick>
                        </a:rPr>
                        <a:t>https://www.internetgeography.net/the-long-profile-of-a-river-quiz/</a:t>
                      </a:r>
                      <a:endParaRPr sz="1200" u="none" strike="noStrike" cap="none">
                        <a:latin typeface="Calibri"/>
                        <a:ea typeface="Calibri"/>
                        <a:cs typeface="Calibri"/>
                        <a:sym typeface="Calibri"/>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 </a:t>
                      </a:r>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Video link</a:t>
                      </a:r>
                      <a:endParaRPr/>
                    </a:p>
                    <a:p>
                      <a:pPr marL="0" marR="0" lvl="0" indent="0" algn="ctr" rtl="0">
                        <a:lnSpc>
                          <a:spcPct val="107000"/>
                        </a:lnSpc>
                        <a:spcBef>
                          <a:spcPts val="800"/>
                        </a:spcBef>
                        <a:spcAft>
                          <a:spcPts val="0"/>
                        </a:spcAft>
                        <a:buNone/>
                      </a:pPr>
                      <a:r>
                        <a:rPr lang="en-GB" sz="1200" u="sng" strike="noStrike" cap="none">
                          <a:solidFill>
                            <a:srgbClr val="1155CC"/>
                          </a:solidFill>
                          <a:latin typeface="Calibri"/>
                          <a:ea typeface="Calibri"/>
                          <a:cs typeface="Calibri"/>
                          <a:sym typeface="Calibri"/>
                          <a:hlinkClick r:id="rId12">
                            <a:extLst>
                              <a:ext uri="{A12FA001-AC4F-418D-AE19-62706E023703}">
                                <ahyp:hlinkClr xmlns:ahyp="http://schemas.microsoft.com/office/drawing/2018/hyperlinkcolor" val="tx"/>
                              </a:ext>
                            </a:extLst>
                          </a:hlinkClick>
                        </a:rPr>
                        <a:t>https://www.youtube.com/watch?v=bFnUnXp4QY4</a:t>
                      </a:r>
                      <a:endParaRPr sz="1200" u="sng" strike="noStrike" cap="none">
                        <a:solidFill>
                          <a:srgbClr val="1155CC"/>
                        </a:solidFill>
                        <a:latin typeface="Calibri"/>
                        <a:ea typeface="Calibri"/>
                        <a:cs typeface="Calibri"/>
                        <a:sym typeface="Calibri"/>
                      </a:endParaRPr>
                    </a:p>
                  </a:txBody>
                  <a:tcPr marL="19075" marR="190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5297600">
                <a:tc>
                  <a:txBody>
                    <a:bodyPr/>
                    <a:lstStyle/>
                    <a:p>
                      <a:pPr marL="0" marR="0" lvl="0" indent="0" algn="ctr" rtl="0">
                        <a:lnSpc>
                          <a:spcPct val="107000"/>
                        </a:lnSpc>
                        <a:spcBef>
                          <a:spcPts val="0"/>
                        </a:spcBef>
                        <a:spcAft>
                          <a:spcPts val="0"/>
                        </a:spcAft>
                        <a:buNone/>
                      </a:pPr>
                      <a:r>
                        <a:rPr lang="en-GB" sz="1200" b="1" u="none" strike="noStrike" cap="none">
                          <a:latin typeface="Calibri"/>
                          <a:ea typeface="Calibri"/>
                          <a:cs typeface="Calibri"/>
                          <a:sym typeface="Calibri"/>
                        </a:rPr>
                        <a:t>Typhoon Haiyan, 2014</a:t>
                      </a:r>
                      <a:r>
                        <a:rPr lang="en-GB" sz="1200" u="none" strike="noStrike" cap="none">
                          <a:latin typeface="Calibri"/>
                          <a:ea typeface="Calibri"/>
                          <a:cs typeface="Calibri"/>
                          <a:sym typeface="Calibri"/>
                        </a:rPr>
                        <a:t>. What were the effects of the storm? What were the immediate and long term responses? </a:t>
                      </a:r>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 </a:t>
                      </a:r>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Web link</a:t>
                      </a:r>
                      <a:endParaRPr/>
                    </a:p>
                    <a:p>
                      <a:pPr marL="0" marR="0" lvl="0" indent="0" algn="ctr" rtl="0">
                        <a:lnSpc>
                          <a:spcPct val="107000"/>
                        </a:lnSpc>
                        <a:spcBef>
                          <a:spcPts val="800"/>
                        </a:spcBef>
                        <a:spcAft>
                          <a:spcPts val="0"/>
                        </a:spcAft>
                        <a:buNone/>
                      </a:pPr>
                      <a:r>
                        <a:rPr lang="en-GB" sz="1200" u="sng" strike="noStrike" cap="none">
                          <a:solidFill>
                            <a:srgbClr val="1155CC"/>
                          </a:solidFill>
                          <a:latin typeface="Calibri"/>
                          <a:ea typeface="Calibri"/>
                          <a:cs typeface="Calibri"/>
                          <a:sym typeface="Calibri"/>
                          <a:hlinkClick r:id="rId13">
                            <a:extLst>
                              <a:ext uri="{A12FA001-AC4F-418D-AE19-62706E023703}">
                                <ahyp:hlinkClr xmlns:ahyp="http://schemas.microsoft.com/office/drawing/2018/hyperlinkcolor" val="tx"/>
                              </a:ext>
                            </a:extLst>
                          </a:hlinkClick>
                        </a:rPr>
                        <a:t>https://www.internetgeography.net/topics/typhoon-haiyan-case-study/</a:t>
                      </a:r>
                      <a:endParaRPr sz="1200" u="none" strike="noStrike" cap="none">
                        <a:latin typeface="Calibri"/>
                        <a:ea typeface="Calibri"/>
                        <a:cs typeface="Calibri"/>
                        <a:sym typeface="Calibri"/>
                      </a:endParaRPr>
                    </a:p>
                    <a:p>
                      <a:pPr marL="0" marR="0" lvl="0" indent="0" algn="l" rtl="0">
                        <a:lnSpc>
                          <a:spcPct val="107000"/>
                        </a:lnSpc>
                        <a:spcBef>
                          <a:spcPts val="800"/>
                        </a:spcBef>
                        <a:spcAft>
                          <a:spcPts val="0"/>
                        </a:spcAft>
                        <a:buNone/>
                      </a:pPr>
                      <a:r>
                        <a:rPr lang="en-GB" sz="1200" u="none" strike="noStrike" cap="none">
                          <a:latin typeface="Calibri"/>
                          <a:ea typeface="Calibri"/>
                          <a:cs typeface="Calibri"/>
                          <a:sym typeface="Calibri"/>
                        </a:rPr>
                        <a:t> </a:t>
                      </a:r>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Quiz link</a:t>
                      </a:r>
                      <a:endParaRPr/>
                    </a:p>
                    <a:p>
                      <a:pPr marL="0" marR="0" lvl="0" indent="0" algn="ctr" rtl="0">
                        <a:lnSpc>
                          <a:spcPct val="107000"/>
                        </a:lnSpc>
                        <a:spcBef>
                          <a:spcPts val="800"/>
                        </a:spcBef>
                        <a:spcAft>
                          <a:spcPts val="0"/>
                        </a:spcAft>
                        <a:buNone/>
                      </a:pPr>
                      <a:r>
                        <a:rPr lang="en-GB" sz="1200" u="sng" strike="noStrike" cap="none">
                          <a:solidFill>
                            <a:srgbClr val="1155CC"/>
                          </a:solidFill>
                          <a:latin typeface="Calibri"/>
                          <a:ea typeface="Calibri"/>
                          <a:cs typeface="Calibri"/>
                          <a:sym typeface="Calibri"/>
                          <a:hlinkClick r:id="rId14">
                            <a:extLst>
                              <a:ext uri="{A12FA001-AC4F-418D-AE19-62706E023703}">
                                <ahyp:hlinkClr xmlns:ahyp="http://schemas.microsoft.com/office/drawing/2018/hyperlinkcolor" val="tx"/>
                              </a:ext>
                            </a:extLst>
                          </a:hlinkClick>
                        </a:rPr>
                        <a:t>https://www.internetgeography.net/tropical-cyclones-quiz/</a:t>
                      </a:r>
                      <a:endParaRPr sz="1200" u="none" strike="noStrike" cap="none">
                        <a:latin typeface="Calibri"/>
                        <a:ea typeface="Calibri"/>
                        <a:cs typeface="Calibri"/>
                        <a:sym typeface="Calibri"/>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 </a:t>
                      </a:r>
                      <a:endParaRPr/>
                    </a:p>
                  </a:txBody>
                  <a:tcPr marL="19075" marR="190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7000"/>
                        </a:lnSpc>
                        <a:spcBef>
                          <a:spcPts val="0"/>
                        </a:spcBef>
                        <a:spcAft>
                          <a:spcPts val="0"/>
                        </a:spcAft>
                        <a:buNone/>
                      </a:pPr>
                      <a:r>
                        <a:rPr lang="en-GB" sz="1200" u="none" strike="noStrike" cap="none">
                          <a:latin typeface="Calibri"/>
                          <a:ea typeface="Calibri"/>
                          <a:cs typeface="Calibri"/>
                          <a:sym typeface="Calibri"/>
                        </a:rPr>
                        <a:t>Tropical rainforests - </a:t>
                      </a:r>
                      <a:endParaRPr/>
                    </a:p>
                    <a:p>
                      <a:pPr marL="0" marR="0" lvl="0" indent="0" algn="ctr" rtl="0">
                        <a:lnSpc>
                          <a:spcPct val="107000"/>
                        </a:lnSpc>
                        <a:spcBef>
                          <a:spcPts val="800"/>
                        </a:spcBef>
                        <a:spcAft>
                          <a:spcPts val="0"/>
                        </a:spcAft>
                        <a:buNone/>
                      </a:pPr>
                      <a:r>
                        <a:rPr lang="en-GB" sz="1200" b="1" u="none" strike="noStrike" cap="none">
                          <a:latin typeface="Calibri"/>
                          <a:ea typeface="Calibri"/>
                          <a:cs typeface="Calibri"/>
                          <a:sym typeface="Calibri"/>
                        </a:rPr>
                        <a:t>Brazil</a:t>
                      </a:r>
                      <a:r>
                        <a:rPr lang="en-GB" sz="1200" u="none" strike="noStrike" cap="none">
                          <a:latin typeface="Calibri"/>
                          <a:ea typeface="Calibri"/>
                          <a:cs typeface="Calibri"/>
                          <a:sym typeface="Calibri"/>
                        </a:rPr>
                        <a:t> – what is causing deforestation. What are the effects of deforestation?</a:t>
                      </a:r>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 </a:t>
                      </a:r>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Web link</a:t>
                      </a:r>
                      <a:endParaRPr/>
                    </a:p>
                    <a:p>
                      <a:pPr marL="0" marR="0" lvl="0" indent="0" algn="ctr" rtl="0">
                        <a:lnSpc>
                          <a:spcPct val="107000"/>
                        </a:lnSpc>
                        <a:spcBef>
                          <a:spcPts val="800"/>
                        </a:spcBef>
                        <a:spcAft>
                          <a:spcPts val="0"/>
                        </a:spcAft>
                        <a:buNone/>
                      </a:pPr>
                      <a:r>
                        <a:rPr lang="en-GB" sz="1200" u="sng" strike="noStrike" cap="none">
                          <a:solidFill>
                            <a:srgbClr val="1155CC"/>
                          </a:solidFill>
                          <a:latin typeface="Calibri"/>
                          <a:ea typeface="Calibri"/>
                          <a:cs typeface="Calibri"/>
                          <a:sym typeface="Calibri"/>
                          <a:hlinkClick r:id="rId15">
                            <a:extLst>
                              <a:ext uri="{A12FA001-AC4F-418D-AE19-62706E023703}">
                                <ahyp:hlinkClr xmlns:ahyp="http://schemas.microsoft.com/office/drawing/2018/hyperlinkcolor" val="tx"/>
                              </a:ext>
                            </a:extLst>
                          </a:hlinkClick>
                        </a:rPr>
                        <a:t>https://www.internetgeography.net/what-are-the-causes-of-deforestation-in-the-amazon/</a:t>
                      </a:r>
                      <a:endParaRPr sz="1200" u="none" strike="noStrike" cap="none">
                        <a:latin typeface="Calibri"/>
                        <a:ea typeface="Calibri"/>
                        <a:cs typeface="Calibri"/>
                        <a:sym typeface="Calibri"/>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 </a:t>
                      </a:r>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Quiz link</a:t>
                      </a:r>
                      <a:endParaRPr/>
                    </a:p>
                    <a:p>
                      <a:pPr marL="0" marR="0" lvl="0" indent="0" algn="ctr" rtl="0">
                        <a:lnSpc>
                          <a:spcPct val="107000"/>
                        </a:lnSpc>
                        <a:spcBef>
                          <a:spcPts val="800"/>
                        </a:spcBef>
                        <a:spcAft>
                          <a:spcPts val="0"/>
                        </a:spcAft>
                        <a:buNone/>
                      </a:pPr>
                      <a:r>
                        <a:rPr lang="en-GB" sz="1200" u="sng" strike="noStrike" cap="none">
                          <a:solidFill>
                            <a:srgbClr val="1155CC"/>
                          </a:solidFill>
                          <a:latin typeface="Calibri"/>
                          <a:ea typeface="Calibri"/>
                          <a:cs typeface="Calibri"/>
                          <a:sym typeface="Calibri"/>
                          <a:hlinkClick r:id="rId16">
                            <a:extLst>
                              <a:ext uri="{A12FA001-AC4F-418D-AE19-62706E023703}">
                                <ahyp:hlinkClr xmlns:ahyp="http://schemas.microsoft.com/office/drawing/2018/hyperlinkcolor" val="tx"/>
                              </a:ext>
                            </a:extLst>
                          </a:hlinkClick>
                        </a:rPr>
                        <a:t>https://www.internetgeography.net/the-causes-and-impacts-of-deforestation-quiz/</a:t>
                      </a:r>
                      <a:endParaRPr sz="1200" u="none" strike="noStrike" cap="none">
                        <a:latin typeface="Calibri"/>
                        <a:ea typeface="Calibri"/>
                        <a:cs typeface="Calibri"/>
                        <a:sym typeface="Calibri"/>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 </a:t>
                      </a:r>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Video link</a:t>
                      </a:r>
                      <a:endParaRPr/>
                    </a:p>
                    <a:p>
                      <a:pPr marL="0" marR="0" lvl="0" indent="0" algn="ctr" rtl="0">
                        <a:lnSpc>
                          <a:spcPct val="107000"/>
                        </a:lnSpc>
                        <a:spcBef>
                          <a:spcPts val="800"/>
                        </a:spcBef>
                        <a:spcAft>
                          <a:spcPts val="0"/>
                        </a:spcAft>
                        <a:buNone/>
                      </a:pPr>
                      <a:r>
                        <a:rPr lang="en-GB" sz="1200" u="sng" strike="noStrike" cap="none">
                          <a:solidFill>
                            <a:srgbClr val="1155CC"/>
                          </a:solidFill>
                          <a:latin typeface="Calibri"/>
                          <a:ea typeface="Calibri"/>
                          <a:cs typeface="Calibri"/>
                          <a:sym typeface="Calibri"/>
                          <a:hlinkClick r:id="rId17">
                            <a:extLst>
                              <a:ext uri="{A12FA001-AC4F-418D-AE19-62706E023703}">
                                <ahyp:hlinkClr xmlns:ahyp="http://schemas.microsoft.com/office/drawing/2018/hyperlinkcolor" val="tx"/>
                              </a:ext>
                            </a:extLst>
                          </a:hlinkClick>
                        </a:rPr>
                        <a:t>https://www.youtube.com/watch?v=SAZAKPUQMw0&amp;t=527s</a:t>
                      </a:r>
                      <a:endParaRPr sz="1200" u="none" strike="noStrike" cap="none">
                        <a:latin typeface="Calibri"/>
                        <a:ea typeface="Calibri"/>
                        <a:cs typeface="Calibri"/>
                        <a:sym typeface="Calibri"/>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 </a:t>
                      </a:r>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 </a:t>
                      </a:r>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 </a:t>
                      </a:r>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 </a:t>
                      </a:r>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 </a:t>
                      </a:r>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 </a:t>
                      </a:r>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 </a:t>
                      </a:r>
                      <a:endParaRPr/>
                    </a:p>
                    <a:p>
                      <a:pPr marL="0" marR="0" lvl="0" indent="0" algn="l" rtl="0">
                        <a:lnSpc>
                          <a:spcPct val="107000"/>
                        </a:lnSpc>
                        <a:spcBef>
                          <a:spcPts val="800"/>
                        </a:spcBef>
                        <a:spcAft>
                          <a:spcPts val="0"/>
                        </a:spcAft>
                        <a:buNone/>
                      </a:pPr>
                      <a:r>
                        <a:rPr lang="en-GB" sz="1200" u="none" strike="noStrike" cap="none">
                          <a:latin typeface="Calibri"/>
                          <a:ea typeface="Calibri"/>
                          <a:cs typeface="Calibri"/>
                          <a:sym typeface="Calibri"/>
                        </a:rPr>
                        <a:t> </a:t>
                      </a:r>
                      <a:endParaRPr/>
                    </a:p>
                  </a:txBody>
                  <a:tcPr marL="19075" marR="190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7000"/>
                        </a:lnSpc>
                        <a:spcBef>
                          <a:spcPts val="0"/>
                        </a:spcBef>
                        <a:spcAft>
                          <a:spcPts val="0"/>
                        </a:spcAft>
                        <a:buNone/>
                      </a:pPr>
                      <a:r>
                        <a:rPr lang="en-GB" sz="1200" b="1" u="none" strike="noStrike" cap="none">
                          <a:latin typeface="Calibri"/>
                          <a:ea typeface="Calibri"/>
                          <a:cs typeface="Calibri"/>
                          <a:sym typeface="Calibri"/>
                        </a:rPr>
                        <a:t>Medmerry, West Sussex. Coastal Realignment. </a:t>
                      </a:r>
                      <a:r>
                        <a:rPr lang="en-GB" sz="1200" u="none" strike="noStrike" cap="none">
                          <a:latin typeface="Calibri"/>
                          <a:ea typeface="Calibri"/>
                          <a:cs typeface="Calibri"/>
                          <a:sym typeface="Calibri"/>
                        </a:rPr>
                        <a:t>What did they do along the coastline – how did the defence have an impact on the area. Think SEE.</a:t>
                      </a:r>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 </a:t>
                      </a:r>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Web link</a:t>
                      </a:r>
                      <a:endParaRPr/>
                    </a:p>
                    <a:p>
                      <a:pPr marL="0" marR="0" lvl="0" indent="0" algn="ctr" rtl="0">
                        <a:lnSpc>
                          <a:spcPct val="107000"/>
                        </a:lnSpc>
                        <a:spcBef>
                          <a:spcPts val="800"/>
                        </a:spcBef>
                        <a:spcAft>
                          <a:spcPts val="0"/>
                        </a:spcAft>
                        <a:buNone/>
                      </a:pPr>
                      <a:r>
                        <a:rPr lang="en-GB" sz="1200" u="sng" strike="noStrike" cap="none">
                          <a:solidFill>
                            <a:srgbClr val="1155CC"/>
                          </a:solidFill>
                          <a:latin typeface="Calibri"/>
                          <a:ea typeface="Calibri"/>
                          <a:cs typeface="Calibri"/>
                          <a:sym typeface="Calibri"/>
                          <a:hlinkClick r:id="rId18">
                            <a:extLst>
                              <a:ext uri="{A12FA001-AC4F-418D-AE19-62706E023703}">
                                <ahyp:hlinkClr xmlns:ahyp="http://schemas.microsoft.com/office/drawing/2018/hyperlinkcolor" val="tx"/>
                              </a:ext>
                            </a:extLst>
                          </a:hlinkClick>
                        </a:rPr>
                        <a:t>https://www.internetgeography.net/topics/medmerry-case-study-coastal-realignment/</a:t>
                      </a:r>
                      <a:endParaRPr sz="1200" u="none" strike="noStrike" cap="none">
                        <a:latin typeface="Calibri"/>
                        <a:ea typeface="Calibri"/>
                        <a:cs typeface="Calibri"/>
                        <a:sym typeface="Calibri"/>
                      </a:endParaRPr>
                    </a:p>
                    <a:p>
                      <a:pPr marL="0" marR="0" lvl="0" indent="0" algn="l" rtl="0">
                        <a:lnSpc>
                          <a:spcPct val="107000"/>
                        </a:lnSpc>
                        <a:spcBef>
                          <a:spcPts val="800"/>
                        </a:spcBef>
                        <a:spcAft>
                          <a:spcPts val="0"/>
                        </a:spcAft>
                        <a:buNone/>
                      </a:pPr>
                      <a:r>
                        <a:rPr lang="en-GB" sz="1200" u="none" strike="noStrike" cap="none">
                          <a:latin typeface="Calibri"/>
                          <a:ea typeface="Calibri"/>
                          <a:cs typeface="Calibri"/>
                          <a:sym typeface="Calibri"/>
                        </a:rPr>
                        <a:t> </a:t>
                      </a:r>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Quiz link</a:t>
                      </a:r>
                      <a:endParaRPr/>
                    </a:p>
                    <a:p>
                      <a:pPr marL="0" marR="0" lvl="0" indent="0" algn="ctr" rtl="0">
                        <a:lnSpc>
                          <a:spcPct val="107000"/>
                        </a:lnSpc>
                        <a:spcBef>
                          <a:spcPts val="800"/>
                        </a:spcBef>
                        <a:spcAft>
                          <a:spcPts val="0"/>
                        </a:spcAft>
                        <a:buNone/>
                      </a:pPr>
                      <a:r>
                        <a:rPr lang="en-GB" sz="1200" u="sng" strike="noStrike" cap="none">
                          <a:solidFill>
                            <a:srgbClr val="1155CC"/>
                          </a:solidFill>
                          <a:latin typeface="Calibri"/>
                          <a:ea typeface="Calibri"/>
                          <a:cs typeface="Calibri"/>
                          <a:sym typeface="Calibri"/>
                          <a:hlinkClick r:id="rId19">
                            <a:extLst>
                              <a:ext uri="{A12FA001-AC4F-418D-AE19-62706E023703}">
                                <ahyp:hlinkClr xmlns:ahyp="http://schemas.microsoft.com/office/drawing/2018/hyperlinkcolor" val="tx"/>
                              </a:ext>
                            </a:extLst>
                          </a:hlinkClick>
                        </a:rPr>
                        <a:t>https://www.internetgeography.net/coastal-management-quiz/</a:t>
                      </a:r>
                      <a:endParaRPr sz="1200" u="none" strike="noStrike" cap="none">
                        <a:latin typeface="Calibri"/>
                        <a:ea typeface="Calibri"/>
                        <a:cs typeface="Calibri"/>
                        <a:sym typeface="Calibri"/>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 </a:t>
                      </a:r>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Video link</a:t>
                      </a:r>
                      <a:endParaRPr/>
                    </a:p>
                    <a:p>
                      <a:pPr marL="0" marR="0" lvl="0" indent="0" algn="ctr" rtl="0">
                        <a:lnSpc>
                          <a:spcPct val="107000"/>
                        </a:lnSpc>
                        <a:spcBef>
                          <a:spcPts val="800"/>
                        </a:spcBef>
                        <a:spcAft>
                          <a:spcPts val="0"/>
                        </a:spcAft>
                        <a:buNone/>
                      </a:pPr>
                      <a:r>
                        <a:rPr lang="en-GB" sz="1200" u="sng" strike="noStrike" cap="none">
                          <a:solidFill>
                            <a:srgbClr val="1155CC"/>
                          </a:solidFill>
                          <a:latin typeface="Calibri"/>
                          <a:ea typeface="Calibri"/>
                          <a:cs typeface="Calibri"/>
                          <a:sym typeface="Calibri"/>
                          <a:hlinkClick r:id="rId20">
                            <a:extLst>
                              <a:ext uri="{A12FA001-AC4F-418D-AE19-62706E023703}">
                                <ahyp:hlinkClr xmlns:ahyp="http://schemas.microsoft.com/office/drawing/2018/hyperlinkcolor" val="tx"/>
                              </a:ext>
                            </a:extLst>
                          </a:hlinkClick>
                        </a:rPr>
                        <a:t>https://www.youtube.com/watch?v=x7jemyJujg8&amp;t=9s</a:t>
                      </a:r>
                      <a:endParaRPr sz="1200" u="none" strike="noStrike" cap="none">
                        <a:latin typeface="Calibri"/>
                        <a:ea typeface="Calibri"/>
                        <a:cs typeface="Calibri"/>
                        <a:sym typeface="Calibri"/>
                      </a:endParaRPr>
                    </a:p>
                    <a:p>
                      <a:pPr marL="0" marR="0" lvl="0" indent="0" algn="l" rtl="0">
                        <a:lnSpc>
                          <a:spcPct val="107000"/>
                        </a:lnSpc>
                        <a:spcBef>
                          <a:spcPts val="800"/>
                        </a:spcBef>
                        <a:spcAft>
                          <a:spcPts val="0"/>
                        </a:spcAft>
                        <a:buNone/>
                      </a:pPr>
                      <a:r>
                        <a:rPr lang="en-GB" sz="1200" u="none" strike="noStrike" cap="none">
                          <a:latin typeface="Calibri"/>
                          <a:ea typeface="Calibri"/>
                          <a:cs typeface="Calibri"/>
                          <a:sym typeface="Calibri"/>
                        </a:rPr>
                        <a:t> </a:t>
                      </a:r>
                      <a:endParaRPr/>
                    </a:p>
                    <a:p>
                      <a:pPr marL="0" marR="0" lvl="0" indent="0" algn="ctr" rtl="0">
                        <a:lnSpc>
                          <a:spcPct val="107000"/>
                        </a:lnSpc>
                        <a:spcBef>
                          <a:spcPts val="800"/>
                        </a:spcBef>
                        <a:spcAft>
                          <a:spcPts val="0"/>
                        </a:spcAft>
                        <a:buNone/>
                      </a:pPr>
                      <a:r>
                        <a:rPr lang="en-GB" sz="1200" b="1" u="none" strike="noStrike" cap="none">
                          <a:latin typeface="Calibri"/>
                          <a:ea typeface="Calibri"/>
                          <a:cs typeface="Calibri"/>
                          <a:sym typeface="Calibri"/>
                        </a:rPr>
                        <a:t>Holderness Coast</a:t>
                      </a:r>
                      <a:r>
                        <a:rPr lang="en-GB" sz="1200" u="none" strike="noStrike" cap="none">
                          <a:latin typeface="Calibri"/>
                          <a:ea typeface="Calibri"/>
                          <a:cs typeface="Calibri"/>
                          <a:sym typeface="Calibri"/>
                        </a:rPr>
                        <a:t> –  What did they do along the coastline – how did the defence have an impact on the area. Think SEE.</a:t>
                      </a:r>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 </a:t>
                      </a:r>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Web link</a:t>
                      </a:r>
                      <a:endParaRPr/>
                    </a:p>
                    <a:p>
                      <a:pPr marL="0" marR="0" lvl="0" indent="0" algn="ctr" rtl="0">
                        <a:lnSpc>
                          <a:spcPct val="107000"/>
                        </a:lnSpc>
                        <a:spcBef>
                          <a:spcPts val="800"/>
                        </a:spcBef>
                        <a:spcAft>
                          <a:spcPts val="0"/>
                        </a:spcAft>
                        <a:buNone/>
                      </a:pPr>
                      <a:r>
                        <a:rPr lang="en-GB" sz="1200" u="sng" strike="noStrike" cap="none">
                          <a:solidFill>
                            <a:srgbClr val="1155CC"/>
                          </a:solidFill>
                          <a:latin typeface="Calibri"/>
                          <a:ea typeface="Calibri"/>
                          <a:cs typeface="Calibri"/>
                          <a:sym typeface="Calibri"/>
                          <a:hlinkClick r:id="rId21">
                            <a:extLst>
                              <a:ext uri="{A12FA001-AC4F-418D-AE19-62706E023703}">
                                <ahyp:hlinkClr xmlns:ahyp="http://schemas.microsoft.com/office/drawing/2018/hyperlinkcolor" val="tx"/>
                              </a:ext>
                            </a:extLst>
                          </a:hlinkClick>
                        </a:rPr>
                        <a:t>https://www.internetgeography.net/topics/the-holderness-coast-case-study/</a:t>
                      </a:r>
                      <a:endParaRPr sz="1200" u="none" strike="noStrike" cap="none">
                        <a:latin typeface="Calibri"/>
                        <a:ea typeface="Calibri"/>
                        <a:cs typeface="Calibri"/>
                        <a:sym typeface="Calibri"/>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 </a:t>
                      </a:r>
                      <a:endParaRPr/>
                    </a:p>
                  </a:txBody>
                  <a:tcPr marL="19075" marR="190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7000"/>
                        </a:lnSpc>
                        <a:spcBef>
                          <a:spcPts val="0"/>
                        </a:spcBef>
                        <a:spcAft>
                          <a:spcPts val="0"/>
                        </a:spcAft>
                        <a:buNone/>
                      </a:pPr>
                      <a:r>
                        <a:rPr lang="en-GB" sz="1200" b="1" u="none" strike="noStrike" cap="none">
                          <a:latin typeface="Calibri"/>
                          <a:ea typeface="Calibri"/>
                          <a:cs typeface="Calibri"/>
                          <a:sym typeface="Calibri"/>
                        </a:rPr>
                        <a:t>River Jubilee – Flood relief channel</a:t>
                      </a:r>
                      <a:r>
                        <a:rPr lang="en-GB" sz="1200" u="none" strike="noStrike" cap="none">
                          <a:latin typeface="Calibri"/>
                          <a:ea typeface="Calibri"/>
                          <a:cs typeface="Calibri"/>
                          <a:sym typeface="Calibri"/>
                        </a:rPr>
                        <a:t> What is it? What impacts has the defence had on the area? Are all the changes good?</a:t>
                      </a:r>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 </a:t>
                      </a:r>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Web link</a:t>
                      </a:r>
                      <a:endParaRPr/>
                    </a:p>
                    <a:p>
                      <a:pPr marL="0" marR="0" lvl="0" indent="0" algn="ctr" rtl="0">
                        <a:lnSpc>
                          <a:spcPct val="107000"/>
                        </a:lnSpc>
                        <a:spcBef>
                          <a:spcPts val="800"/>
                        </a:spcBef>
                        <a:spcAft>
                          <a:spcPts val="0"/>
                        </a:spcAft>
                        <a:buNone/>
                      </a:pPr>
                      <a:r>
                        <a:rPr lang="en-GB" sz="1200" u="sng" strike="noStrike" cap="none">
                          <a:solidFill>
                            <a:srgbClr val="1155CC"/>
                          </a:solidFill>
                          <a:latin typeface="Calibri"/>
                          <a:ea typeface="Calibri"/>
                          <a:cs typeface="Calibri"/>
                          <a:sym typeface="Calibri"/>
                          <a:hlinkClick r:id="rId22">
                            <a:extLst>
                              <a:ext uri="{A12FA001-AC4F-418D-AE19-62706E023703}">
                                <ahyp:hlinkClr xmlns:ahyp="http://schemas.microsoft.com/office/drawing/2018/hyperlinkcolor" val="tx"/>
                              </a:ext>
                            </a:extLst>
                          </a:hlinkClick>
                        </a:rPr>
                        <a:t>https://www.internetgeography.net/topics/jubilee-river-flood-relief-channel/</a:t>
                      </a:r>
                      <a:endParaRPr sz="1200" u="none" strike="noStrike" cap="none">
                        <a:latin typeface="Calibri"/>
                        <a:ea typeface="Calibri"/>
                        <a:cs typeface="Calibri"/>
                        <a:sym typeface="Calibri"/>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 </a:t>
                      </a:r>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Quiz link</a:t>
                      </a:r>
                      <a:endParaRPr/>
                    </a:p>
                    <a:p>
                      <a:pPr marL="0" marR="0" lvl="0" indent="0" algn="ctr" rtl="0">
                        <a:lnSpc>
                          <a:spcPct val="107000"/>
                        </a:lnSpc>
                        <a:spcBef>
                          <a:spcPts val="800"/>
                        </a:spcBef>
                        <a:spcAft>
                          <a:spcPts val="0"/>
                        </a:spcAft>
                        <a:buNone/>
                      </a:pPr>
                      <a:r>
                        <a:rPr lang="en-GB" sz="1200" u="sng" strike="noStrike" cap="none">
                          <a:solidFill>
                            <a:srgbClr val="1155CC"/>
                          </a:solidFill>
                          <a:latin typeface="Calibri"/>
                          <a:ea typeface="Calibri"/>
                          <a:cs typeface="Calibri"/>
                          <a:sym typeface="Calibri"/>
                          <a:hlinkClick r:id="rId23">
                            <a:extLst>
                              <a:ext uri="{A12FA001-AC4F-418D-AE19-62706E023703}">
                                <ahyp:hlinkClr xmlns:ahyp="http://schemas.microsoft.com/office/drawing/2018/hyperlinkcolor" val="tx"/>
                              </a:ext>
                            </a:extLst>
                          </a:hlinkClick>
                        </a:rPr>
                        <a:t>https://www.internetgeography.net/hard-engineering-management-of-rivers-quiz/</a:t>
                      </a:r>
                      <a:endParaRPr sz="1200" u="none" strike="noStrike" cap="none">
                        <a:latin typeface="Calibri"/>
                        <a:ea typeface="Calibri"/>
                        <a:cs typeface="Calibri"/>
                        <a:sym typeface="Calibri"/>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 </a:t>
                      </a:r>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Video link</a:t>
                      </a:r>
                      <a:endParaRPr/>
                    </a:p>
                    <a:p>
                      <a:pPr marL="0" marR="0" lvl="0" indent="0" algn="ctr" rtl="0">
                        <a:lnSpc>
                          <a:spcPct val="107000"/>
                        </a:lnSpc>
                        <a:spcBef>
                          <a:spcPts val="800"/>
                        </a:spcBef>
                        <a:spcAft>
                          <a:spcPts val="0"/>
                        </a:spcAft>
                        <a:buNone/>
                      </a:pPr>
                      <a:r>
                        <a:rPr lang="en-GB" sz="1200" u="sng" strike="noStrike" cap="none">
                          <a:solidFill>
                            <a:srgbClr val="1155CC"/>
                          </a:solidFill>
                          <a:latin typeface="Calibri"/>
                          <a:ea typeface="Calibri"/>
                          <a:cs typeface="Calibri"/>
                          <a:sym typeface="Calibri"/>
                          <a:hlinkClick r:id="rId24">
                            <a:extLst>
                              <a:ext uri="{A12FA001-AC4F-418D-AE19-62706E023703}">
                                <ahyp:hlinkClr xmlns:ahyp="http://schemas.microsoft.com/office/drawing/2018/hyperlinkcolor" val="tx"/>
                              </a:ext>
                            </a:extLst>
                          </a:hlinkClick>
                        </a:rPr>
                        <a:t>https://www.youtube.com/watch?v=GwiUPaA9BDo&amp;t=17s</a:t>
                      </a:r>
                      <a:endParaRPr sz="1200" u="none" strike="noStrike" cap="none">
                        <a:latin typeface="Calibri"/>
                        <a:ea typeface="Calibri"/>
                        <a:cs typeface="Calibri"/>
                        <a:sym typeface="Calibri"/>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 </a:t>
                      </a:r>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 </a:t>
                      </a:r>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 </a:t>
                      </a:r>
                      <a:endParaRPr/>
                    </a:p>
                  </a:txBody>
                  <a:tcPr marL="19075" marR="190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bl>
          </a:graphicData>
        </a:graphic>
      </p:graphicFrame>
      <p:sp>
        <p:nvSpPr>
          <p:cNvPr id="85" name="Google Shape;85;p1"/>
          <p:cNvSpPr txBox="1"/>
          <p:nvPr/>
        </p:nvSpPr>
        <p:spPr>
          <a:xfrm>
            <a:off x="848519" y="475119"/>
            <a:ext cx="9701100" cy="6618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3700" b="1" i="0" u="none" strike="noStrike" cap="none">
                <a:solidFill>
                  <a:schemeClr val="dk1"/>
                </a:solidFill>
                <a:latin typeface="Arial"/>
                <a:ea typeface="Arial"/>
                <a:cs typeface="Arial"/>
                <a:sym typeface="Arial"/>
              </a:rPr>
              <a:t>Paper 1 </a:t>
            </a:r>
            <a:r>
              <a:rPr lang="en-GB" sz="3700" b="1">
                <a:solidFill>
                  <a:schemeClr val="dk1"/>
                </a:solidFill>
              </a:rPr>
              <a:t>c</a:t>
            </a:r>
            <a:r>
              <a:rPr lang="en-GB" sz="3700" b="1" i="0" u="none" strike="noStrike" cap="none">
                <a:solidFill>
                  <a:schemeClr val="dk1"/>
                </a:solidFill>
                <a:latin typeface="Arial"/>
                <a:ea typeface="Arial"/>
                <a:cs typeface="Arial"/>
                <a:sym typeface="Arial"/>
              </a:rPr>
              <a:t>ase studies – Monday 22</a:t>
            </a:r>
            <a:r>
              <a:rPr lang="en-GB" sz="3700" b="1" i="0" u="none" strike="noStrike" cap="none" baseline="30000">
                <a:solidFill>
                  <a:schemeClr val="dk1"/>
                </a:solidFill>
                <a:latin typeface="Arial"/>
                <a:ea typeface="Arial"/>
                <a:cs typeface="Arial"/>
                <a:sym typeface="Arial"/>
              </a:rPr>
              <a:t>nd</a:t>
            </a:r>
            <a:r>
              <a:rPr lang="en-GB" sz="3700" b="1" i="0" u="none" strike="noStrike" cap="none">
                <a:solidFill>
                  <a:schemeClr val="dk1"/>
                </a:solidFill>
                <a:latin typeface="Arial"/>
                <a:ea typeface="Arial"/>
                <a:cs typeface="Arial"/>
                <a:sym typeface="Arial"/>
              </a:rPr>
              <a:t> May </a:t>
            </a:r>
            <a:endParaRPr sz="11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graphicFrame>
        <p:nvGraphicFramePr>
          <p:cNvPr id="90" name="Google Shape;90;p2"/>
          <p:cNvGraphicFramePr/>
          <p:nvPr/>
        </p:nvGraphicFramePr>
        <p:xfrm>
          <a:off x="419258" y="1037082"/>
          <a:ext cx="9853300" cy="6704140"/>
        </p:xfrm>
        <a:graphic>
          <a:graphicData uri="http://schemas.openxmlformats.org/drawingml/2006/table">
            <a:tbl>
              <a:tblPr>
                <a:noFill/>
                <a:tableStyleId>{F66C5DEB-2E68-4A1C-BFE2-AE77AEB06299}</a:tableStyleId>
              </a:tblPr>
              <a:tblGrid>
                <a:gridCol w="2463325">
                  <a:extLst>
                    <a:ext uri="{9D8B030D-6E8A-4147-A177-3AD203B41FA5}">
                      <a16:colId xmlns:a16="http://schemas.microsoft.com/office/drawing/2014/main" val="20000"/>
                    </a:ext>
                  </a:extLst>
                </a:gridCol>
                <a:gridCol w="2463325">
                  <a:extLst>
                    <a:ext uri="{9D8B030D-6E8A-4147-A177-3AD203B41FA5}">
                      <a16:colId xmlns:a16="http://schemas.microsoft.com/office/drawing/2014/main" val="20001"/>
                    </a:ext>
                  </a:extLst>
                </a:gridCol>
                <a:gridCol w="2463325">
                  <a:extLst>
                    <a:ext uri="{9D8B030D-6E8A-4147-A177-3AD203B41FA5}">
                      <a16:colId xmlns:a16="http://schemas.microsoft.com/office/drawing/2014/main" val="20002"/>
                    </a:ext>
                  </a:extLst>
                </a:gridCol>
                <a:gridCol w="2463325">
                  <a:extLst>
                    <a:ext uri="{9D8B030D-6E8A-4147-A177-3AD203B41FA5}">
                      <a16:colId xmlns:a16="http://schemas.microsoft.com/office/drawing/2014/main" val="20003"/>
                    </a:ext>
                  </a:extLst>
                </a:gridCol>
              </a:tblGrid>
              <a:tr h="5224275">
                <a:tc>
                  <a:txBody>
                    <a:bodyPr/>
                    <a:lstStyle/>
                    <a:p>
                      <a:pPr marL="0" marR="0" lvl="0" indent="0" algn="ctr" rtl="0">
                        <a:lnSpc>
                          <a:spcPct val="107000"/>
                        </a:lnSpc>
                        <a:spcBef>
                          <a:spcPts val="0"/>
                        </a:spcBef>
                        <a:spcAft>
                          <a:spcPts val="0"/>
                        </a:spcAft>
                        <a:buNone/>
                      </a:pPr>
                      <a:r>
                        <a:rPr lang="en-GB" sz="1200" u="none" strike="noStrike" cap="none">
                          <a:latin typeface="Calibri"/>
                          <a:ea typeface="Calibri"/>
                          <a:cs typeface="Calibri"/>
                          <a:sym typeface="Calibri"/>
                        </a:rPr>
                        <a:t>Extreme weather in the UK – </a:t>
                      </a:r>
                      <a:r>
                        <a:rPr lang="en-GB" sz="1200" b="1" u="none" strike="noStrike" cap="none">
                          <a:latin typeface="Calibri"/>
                          <a:ea typeface="Calibri"/>
                          <a:cs typeface="Calibri"/>
                          <a:sym typeface="Calibri"/>
                        </a:rPr>
                        <a:t>Somerset Levels flood 2014 / Beast from the East 2018</a:t>
                      </a:r>
                      <a:r>
                        <a:rPr lang="en-GB" sz="1200" u="none" strike="noStrike" cap="none">
                          <a:latin typeface="Calibri"/>
                          <a:ea typeface="Calibri"/>
                          <a:cs typeface="Calibri"/>
                          <a:sym typeface="Calibri"/>
                        </a:rPr>
                        <a:t>. Know about the causes, effects and responses.</a:t>
                      </a:r>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 </a:t>
                      </a:r>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Web link</a:t>
                      </a:r>
                      <a:endParaRPr/>
                    </a:p>
                    <a:p>
                      <a:pPr marL="0" marR="0" lvl="0" indent="0" algn="ctr" rtl="0">
                        <a:lnSpc>
                          <a:spcPct val="107000"/>
                        </a:lnSpc>
                        <a:spcBef>
                          <a:spcPts val="800"/>
                        </a:spcBef>
                        <a:spcAft>
                          <a:spcPts val="0"/>
                        </a:spcAft>
                        <a:buNone/>
                      </a:pPr>
                      <a:r>
                        <a:rPr lang="en-GB" sz="1200" u="sng" strike="noStrike" cap="none">
                          <a:solidFill>
                            <a:srgbClr val="1155CC"/>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https://www.internetgeography.net/topics/the-somerset-levels-flood-case-study/</a:t>
                      </a:r>
                      <a:endParaRPr sz="1200" u="none" strike="noStrike" cap="none">
                        <a:latin typeface="Calibri"/>
                        <a:ea typeface="Calibri"/>
                        <a:cs typeface="Calibri"/>
                        <a:sym typeface="Calibri"/>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 </a:t>
                      </a:r>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Quiz link</a:t>
                      </a:r>
                      <a:endParaRPr/>
                    </a:p>
                    <a:p>
                      <a:pPr marL="0" marR="0" lvl="0" indent="0" algn="ctr" rtl="0">
                        <a:lnSpc>
                          <a:spcPct val="107000"/>
                        </a:lnSpc>
                        <a:spcBef>
                          <a:spcPts val="800"/>
                        </a:spcBef>
                        <a:spcAft>
                          <a:spcPts val="0"/>
                        </a:spcAft>
                        <a:buNone/>
                      </a:pPr>
                      <a:r>
                        <a:rPr lang="en-GB" sz="1200" u="sng" strike="noStrike" cap="none">
                          <a:solidFill>
                            <a:srgbClr val="1155CC"/>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https://www.internetgeography.net/uk-weather-hazards-quiz/</a:t>
                      </a:r>
                      <a:endParaRPr sz="1200" u="none" strike="noStrike" cap="none">
                        <a:latin typeface="Calibri"/>
                        <a:ea typeface="Calibri"/>
                        <a:cs typeface="Calibri"/>
                        <a:sym typeface="Calibri"/>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 </a:t>
                      </a:r>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 </a:t>
                      </a:r>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 </a:t>
                      </a:r>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 </a:t>
                      </a:r>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 </a:t>
                      </a:r>
                      <a:endParaRPr/>
                    </a:p>
                  </a:txBody>
                  <a:tcPr marL="19075" marR="190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7000"/>
                        </a:lnSpc>
                        <a:spcBef>
                          <a:spcPts val="0"/>
                        </a:spcBef>
                        <a:spcAft>
                          <a:spcPts val="0"/>
                        </a:spcAft>
                        <a:buNone/>
                      </a:pPr>
                      <a:r>
                        <a:rPr lang="en-GB" sz="1200" u="none" strike="noStrike" cap="none">
                          <a:latin typeface="Calibri"/>
                          <a:ea typeface="Calibri"/>
                          <a:cs typeface="Calibri"/>
                          <a:sym typeface="Calibri"/>
                        </a:rPr>
                        <a:t>Deserts</a:t>
                      </a:r>
                      <a:endParaRPr/>
                    </a:p>
                    <a:p>
                      <a:pPr marL="0" marR="0" lvl="0" indent="0" algn="ctr" rtl="0">
                        <a:lnSpc>
                          <a:spcPct val="107000"/>
                        </a:lnSpc>
                        <a:spcBef>
                          <a:spcPts val="800"/>
                        </a:spcBef>
                        <a:spcAft>
                          <a:spcPts val="0"/>
                        </a:spcAft>
                        <a:buNone/>
                      </a:pPr>
                      <a:r>
                        <a:rPr lang="en-GB" sz="1200" b="1" u="none" strike="noStrike" cap="none">
                          <a:latin typeface="Calibri"/>
                          <a:ea typeface="Calibri"/>
                          <a:cs typeface="Calibri"/>
                          <a:sym typeface="Calibri"/>
                        </a:rPr>
                        <a:t>Western Desert, USA.</a:t>
                      </a:r>
                      <a:r>
                        <a:rPr lang="en-GB" sz="1200" u="none" strike="noStrike" cap="none">
                          <a:latin typeface="Calibri"/>
                          <a:ea typeface="Calibri"/>
                          <a:cs typeface="Calibri"/>
                          <a:sym typeface="Calibri"/>
                        </a:rPr>
                        <a:t> What are the challenges and opportunities in this desert?</a:t>
                      </a:r>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 </a:t>
                      </a:r>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Web link</a:t>
                      </a:r>
                      <a:endParaRPr/>
                    </a:p>
                    <a:p>
                      <a:pPr marL="0" marR="0" lvl="0" indent="0" algn="ctr" rtl="0">
                        <a:lnSpc>
                          <a:spcPct val="107000"/>
                        </a:lnSpc>
                        <a:spcBef>
                          <a:spcPts val="800"/>
                        </a:spcBef>
                        <a:spcAft>
                          <a:spcPts val="0"/>
                        </a:spcAft>
                        <a:buNone/>
                      </a:pPr>
                      <a:r>
                        <a:rPr lang="en-GB" sz="1200" u="sng" strike="noStrike" cap="none">
                          <a:solidFill>
                            <a:srgbClr val="1155CC"/>
                          </a:solidFill>
                          <a:latin typeface="Calibri"/>
                          <a:ea typeface="Calibri"/>
                          <a:cs typeface="Calibri"/>
                          <a:sym typeface="Calibri"/>
                          <a:hlinkClick r:id="rId5">
                            <a:extLst>
                              <a:ext uri="{A12FA001-AC4F-418D-AE19-62706E023703}">
                                <ahyp:hlinkClr xmlns:ahyp="http://schemas.microsoft.com/office/drawing/2018/hyperlinkcolor" val="tx"/>
                              </a:ext>
                            </a:extLst>
                          </a:hlinkClick>
                        </a:rPr>
                        <a:t>https://www.internetgeography.net/western-desert-case-study/</a:t>
                      </a:r>
                      <a:endParaRPr sz="1200" u="none" strike="noStrike" cap="none">
                        <a:latin typeface="Calibri"/>
                        <a:ea typeface="Calibri"/>
                        <a:cs typeface="Calibri"/>
                        <a:sym typeface="Calibri"/>
                      </a:endParaRPr>
                    </a:p>
                    <a:p>
                      <a:pPr marL="0" marR="0" lvl="0" indent="0" algn="l" rtl="0">
                        <a:lnSpc>
                          <a:spcPct val="107000"/>
                        </a:lnSpc>
                        <a:spcBef>
                          <a:spcPts val="800"/>
                        </a:spcBef>
                        <a:spcAft>
                          <a:spcPts val="0"/>
                        </a:spcAft>
                        <a:buNone/>
                      </a:pPr>
                      <a:r>
                        <a:rPr lang="en-GB" sz="1200" u="none" strike="noStrike" cap="none">
                          <a:latin typeface="Calibri"/>
                          <a:ea typeface="Calibri"/>
                          <a:cs typeface="Calibri"/>
                          <a:sym typeface="Calibri"/>
                        </a:rPr>
                        <a:t> </a:t>
                      </a:r>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Quiz link</a:t>
                      </a:r>
                      <a:endParaRPr/>
                    </a:p>
                    <a:p>
                      <a:pPr marL="0" marR="0" lvl="0" indent="0" algn="ctr" rtl="0">
                        <a:lnSpc>
                          <a:spcPct val="107000"/>
                        </a:lnSpc>
                        <a:spcBef>
                          <a:spcPts val="800"/>
                        </a:spcBef>
                        <a:spcAft>
                          <a:spcPts val="0"/>
                        </a:spcAft>
                        <a:buNone/>
                      </a:pPr>
                      <a:r>
                        <a:rPr lang="en-GB" sz="1200" u="sng" strike="noStrike" cap="none">
                          <a:solidFill>
                            <a:srgbClr val="1155CC"/>
                          </a:solidFill>
                          <a:latin typeface="Calibri"/>
                          <a:ea typeface="Calibri"/>
                          <a:cs typeface="Calibri"/>
                          <a:sym typeface="Calibri"/>
                          <a:hlinkClick r:id="rId6">
                            <a:extLst>
                              <a:ext uri="{A12FA001-AC4F-418D-AE19-62706E023703}">
                                <ahyp:hlinkClr xmlns:ahyp="http://schemas.microsoft.com/office/drawing/2018/hyperlinkcolor" val="tx"/>
                              </a:ext>
                            </a:extLst>
                          </a:hlinkClick>
                        </a:rPr>
                        <a:t>https://www.internetgeography.net/development-opportunities-and-challenges-in-the-desert-quiz/</a:t>
                      </a:r>
                      <a:endParaRPr sz="1200" u="none" strike="noStrike" cap="none">
                        <a:latin typeface="Calibri"/>
                        <a:ea typeface="Calibri"/>
                        <a:cs typeface="Calibri"/>
                        <a:sym typeface="Calibri"/>
                      </a:endParaRPr>
                    </a:p>
                    <a:p>
                      <a:pPr marL="0" marR="0" lvl="0" indent="0" algn="l" rtl="0">
                        <a:lnSpc>
                          <a:spcPct val="107000"/>
                        </a:lnSpc>
                        <a:spcBef>
                          <a:spcPts val="800"/>
                        </a:spcBef>
                        <a:spcAft>
                          <a:spcPts val="0"/>
                        </a:spcAft>
                        <a:buNone/>
                      </a:pPr>
                      <a:r>
                        <a:rPr lang="en-GB" sz="1200" u="none" strike="noStrike" cap="none">
                          <a:latin typeface="Calibri"/>
                          <a:ea typeface="Calibri"/>
                          <a:cs typeface="Calibri"/>
                          <a:sym typeface="Calibri"/>
                        </a:rPr>
                        <a:t> </a:t>
                      </a:r>
                      <a:endParaRPr/>
                    </a:p>
                    <a:p>
                      <a:pPr marL="0" marR="0" lvl="0" indent="0" algn="ctr" rtl="0">
                        <a:lnSpc>
                          <a:spcPct val="107000"/>
                        </a:lnSpc>
                        <a:spcBef>
                          <a:spcPts val="800"/>
                        </a:spcBef>
                        <a:spcAft>
                          <a:spcPts val="0"/>
                        </a:spcAft>
                        <a:buNone/>
                      </a:pPr>
                      <a:r>
                        <a:rPr lang="en-GB" sz="1200" b="1" u="none" strike="noStrike" cap="none">
                          <a:latin typeface="Calibri"/>
                          <a:ea typeface="Calibri"/>
                          <a:cs typeface="Calibri"/>
                          <a:sym typeface="Calibri"/>
                        </a:rPr>
                        <a:t>Sahel </a:t>
                      </a:r>
                      <a:r>
                        <a:rPr lang="en-GB" sz="1200" u="none" strike="noStrike" cap="none">
                          <a:latin typeface="Calibri"/>
                          <a:ea typeface="Calibri"/>
                          <a:cs typeface="Calibri"/>
                          <a:sym typeface="Calibri"/>
                        </a:rPr>
                        <a:t>- Desertification - what is causing desertification in this region? How can it be tackled?</a:t>
                      </a:r>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 </a:t>
                      </a:r>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Web link</a:t>
                      </a:r>
                      <a:endParaRPr/>
                    </a:p>
                    <a:p>
                      <a:pPr marL="0" marR="0" lvl="0" indent="0" algn="ctr" rtl="0">
                        <a:lnSpc>
                          <a:spcPct val="107000"/>
                        </a:lnSpc>
                        <a:spcBef>
                          <a:spcPts val="800"/>
                        </a:spcBef>
                        <a:spcAft>
                          <a:spcPts val="0"/>
                        </a:spcAft>
                        <a:buNone/>
                      </a:pPr>
                      <a:r>
                        <a:rPr lang="en-GB" sz="1200" u="sng" strike="noStrike" cap="none">
                          <a:solidFill>
                            <a:srgbClr val="1155CC"/>
                          </a:solidFill>
                          <a:latin typeface="Calibri"/>
                          <a:ea typeface="Calibri"/>
                          <a:cs typeface="Calibri"/>
                          <a:sym typeface="Calibri"/>
                          <a:hlinkClick r:id="rId7">
                            <a:extLst>
                              <a:ext uri="{A12FA001-AC4F-418D-AE19-62706E023703}">
                                <ahyp:hlinkClr xmlns:ahyp="http://schemas.microsoft.com/office/drawing/2018/hyperlinkcolor" val="tx"/>
                              </a:ext>
                            </a:extLst>
                          </a:hlinkClick>
                        </a:rPr>
                        <a:t>https://www.bbc.co.uk/bitesize/guides/zt9ncwx/revision/4</a:t>
                      </a:r>
                      <a:endParaRPr sz="1200" u="none" strike="noStrike" cap="none">
                        <a:latin typeface="Calibri"/>
                        <a:ea typeface="Calibri"/>
                        <a:cs typeface="Calibri"/>
                        <a:sym typeface="Calibri"/>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 </a:t>
                      </a:r>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Quiz link</a:t>
                      </a:r>
                      <a:endParaRPr/>
                    </a:p>
                    <a:p>
                      <a:pPr marL="0" marR="0" lvl="0" indent="0" algn="ctr" rtl="0">
                        <a:lnSpc>
                          <a:spcPct val="107000"/>
                        </a:lnSpc>
                        <a:spcBef>
                          <a:spcPts val="800"/>
                        </a:spcBef>
                        <a:spcAft>
                          <a:spcPts val="0"/>
                        </a:spcAft>
                        <a:buNone/>
                      </a:pPr>
                      <a:r>
                        <a:rPr lang="en-GB" sz="1200" u="sng" strike="noStrike" cap="none">
                          <a:solidFill>
                            <a:srgbClr val="1155CC"/>
                          </a:solidFill>
                          <a:latin typeface="Calibri"/>
                          <a:ea typeface="Calibri"/>
                          <a:cs typeface="Calibri"/>
                          <a:sym typeface="Calibri"/>
                          <a:hlinkClick r:id="rId8">
                            <a:extLst>
                              <a:ext uri="{A12FA001-AC4F-418D-AE19-62706E023703}">
                                <ahyp:hlinkClr xmlns:ahyp="http://schemas.microsoft.com/office/drawing/2018/hyperlinkcolor" val="tx"/>
                              </a:ext>
                            </a:extLst>
                          </a:hlinkClick>
                        </a:rPr>
                        <a:t>https://www.internetgeography.net/causes-of-desertification-quiz/</a:t>
                      </a:r>
                      <a:endParaRPr sz="1200" u="none" strike="noStrike" cap="none">
                        <a:latin typeface="Calibri"/>
                        <a:ea typeface="Calibri"/>
                        <a:cs typeface="Calibri"/>
                        <a:sym typeface="Calibri"/>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 </a:t>
                      </a:r>
                      <a:endParaRPr/>
                    </a:p>
                  </a:txBody>
                  <a:tcPr marL="19075" marR="190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7000"/>
                        </a:lnSpc>
                        <a:spcBef>
                          <a:spcPts val="0"/>
                        </a:spcBef>
                        <a:spcAft>
                          <a:spcPts val="0"/>
                        </a:spcAft>
                        <a:buNone/>
                      </a:pPr>
                      <a:r>
                        <a:rPr lang="en-GB" sz="1200" u="none" strike="noStrike" cap="none">
                          <a:latin typeface="Calibri"/>
                          <a:ea typeface="Calibri"/>
                          <a:cs typeface="Calibri"/>
                          <a:sym typeface="Calibri"/>
                        </a:rPr>
                        <a:t> </a:t>
                      </a:r>
                      <a:endParaRPr/>
                    </a:p>
                  </a:txBody>
                  <a:tcPr marL="19075" marR="190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7000"/>
                        </a:lnSpc>
                        <a:spcBef>
                          <a:spcPts val="0"/>
                        </a:spcBef>
                        <a:spcAft>
                          <a:spcPts val="0"/>
                        </a:spcAft>
                        <a:buNone/>
                      </a:pPr>
                      <a:r>
                        <a:rPr lang="en-GB" sz="1200" u="none" strike="noStrike" cap="none">
                          <a:latin typeface="Calibri"/>
                          <a:ea typeface="Calibri"/>
                          <a:cs typeface="Calibri"/>
                          <a:sym typeface="Calibri"/>
                        </a:rPr>
                        <a:t> </a:t>
                      </a:r>
                      <a:endParaRPr/>
                    </a:p>
                  </a:txBody>
                  <a:tcPr marL="19075" marR="190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0"/>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graphicFrame>
        <p:nvGraphicFramePr>
          <p:cNvPr id="95" name="Google Shape;95;p3"/>
          <p:cNvGraphicFramePr/>
          <p:nvPr/>
        </p:nvGraphicFramePr>
        <p:xfrm>
          <a:off x="731520" y="1625600"/>
          <a:ext cx="3000000" cy="3000000"/>
        </p:xfrm>
        <a:graphic>
          <a:graphicData uri="http://schemas.openxmlformats.org/drawingml/2006/table">
            <a:tbl>
              <a:tblPr>
                <a:noFill/>
                <a:tableStyleId>{F66C5DEB-2E68-4A1C-BFE2-AE77AEB06299}</a:tableStyleId>
              </a:tblPr>
              <a:tblGrid>
                <a:gridCol w="3061550">
                  <a:extLst>
                    <a:ext uri="{9D8B030D-6E8A-4147-A177-3AD203B41FA5}">
                      <a16:colId xmlns:a16="http://schemas.microsoft.com/office/drawing/2014/main" val="20000"/>
                    </a:ext>
                  </a:extLst>
                </a:gridCol>
                <a:gridCol w="3061550">
                  <a:extLst>
                    <a:ext uri="{9D8B030D-6E8A-4147-A177-3AD203B41FA5}">
                      <a16:colId xmlns:a16="http://schemas.microsoft.com/office/drawing/2014/main" val="20001"/>
                    </a:ext>
                  </a:extLst>
                </a:gridCol>
                <a:gridCol w="3061550">
                  <a:extLst>
                    <a:ext uri="{9D8B030D-6E8A-4147-A177-3AD203B41FA5}">
                      <a16:colId xmlns:a16="http://schemas.microsoft.com/office/drawing/2014/main" val="20002"/>
                    </a:ext>
                  </a:extLst>
                </a:gridCol>
              </a:tblGrid>
              <a:tr h="482600">
                <a:tc>
                  <a:txBody>
                    <a:bodyPr/>
                    <a:lstStyle/>
                    <a:p>
                      <a:pPr marL="0" marR="0" lvl="0" indent="0" algn="ctr" rtl="0">
                        <a:lnSpc>
                          <a:spcPct val="107000"/>
                        </a:lnSpc>
                        <a:spcBef>
                          <a:spcPts val="0"/>
                        </a:spcBef>
                        <a:spcAft>
                          <a:spcPts val="0"/>
                        </a:spcAft>
                        <a:buNone/>
                      </a:pPr>
                      <a:r>
                        <a:rPr lang="en-GB" sz="1600" u="none" strike="noStrike" cap="none">
                          <a:solidFill>
                            <a:srgbClr val="000000"/>
                          </a:solidFill>
                          <a:latin typeface="Calibri"/>
                          <a:ea typeface="Calibri"/>
                          <a:cs typeface="Calibri"/>
                          <a:sym typeface="Calibri"/>
                        </a:rPr>
                        <a:t>Urban Challenges</a:t>
                      </a:r>
                      <a:endParaRPr sz="1600" u="none" strike="noStrike" cap="none">
                        <a:latin typeface="Calibri"/>
                        <a:ea typeface="Calibri"/>
                        <a:cs typeface="Calibri"/>
                        <a:sym typeface="Calibri"/>
                      </a:endParaRPr>
                    </a:p>
                  </a:txBody>
                  <a:tcPr marL="31275" marR="312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6565"/>
                    </a:solidFill>
                  </a:tcPr>
                </a:tc>
                <a:tc>
                  <a:txBody>
                    <a:bodyPr/>
                    <a:lstStyle/>
                    <a:p>
                      <a:pPr marL="0" marR="0" lvl="0" indent="0" algn="ctr" rtl="0">
                        <a:lnSpc>
                          <a:spcPct val="107000"/>
                        </a:lnSpc>
                        <a:spcBef>
                          <a:spcPts val="0"/>
                        </a:spcBef>
                        <a:spcAft>
                          <a:spcPts val="0"/>
                        </a:spcAft>
                        <a:buNone/>
                      </a:pPr>
                      <a:r>
                        <a:rPr lang="en-GB" sz="1600" u="none" strike="noStrike" cap="none">
                          <a:solidFill>
                            <a:srgbClr val="000000"/>
                          </a:solidFill>
                          <a:latin typeface="Calibri"/>
                          <a:ea typeface="Calibri"/>
                          <a:cs typeface="Calibri"/>
                          <a:sym typeface="Calibri"/>
                        </a:rPr>
                        <a:t>The Changing Economic World</a:t>
                      </a:r>
                      <a:endParaRPr sz="1600" u="none" strike="noStrike" cap="none">
                        <a:latin typeface="Calibri"/>
                        <a:ea typeface="Calibri"/>
                        <a:cs typeface="Calibri"/>
                        <a:sym typeface="Calibri"/>
                      </a:endParaRPr>
                    </a:p>
                  </a:txBody>
                  <a:tcPr marL="31275" marR="312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C000"/>
                    </a:solidFill>
                  </a:tcPr>
                </a:tc>
                <a:tc>
                  <a:txBody>
                    <a:bodyPr/>
                    <a:lstStyle/>
                    <a:p>
                      <a:pPr marL="0" marR="0" lvl="0" indent="0" algn="ctr" rtl="0">
                        <a:lnSpc>
                          <a:spcPct val="107000"/>
                        </a:lnSpc>
                        <a:spcBef>
                          <a:spcPts val="0"/>
                        </a:spcBef>
                        <a:spcAft>
                          <a:spcPts val="0"/>
                        </a:spcAft>
                        <a:buNone/>
                      </a:pPr>
                      <a:r>
                        <a:rPr lang="en-GB" sz="1600" u="none" strike="noStrike" cap="none">
                          <a:solidFill>
                            <a:srgbClr val="000000"/>
                          </a:solidFill>
                          <a:latin typeface="Calibri"/>
                          <a:ea typeface="Calibri"/>
                          <a:cs typeface="Calibri"/>
                          <a:sym typeface="Calibri"/>
                        </a:rPr>
                        <a:t>The challenges of resource management</a:t>
                      </a:r>
                      <a:endParaRPr sz="1600" u="none" strike="noStrike" cap="none">
                        <a:latin typeface="Calibri"/>
                        <a:ea typeface="Calibri"/>
                        <a:cs typeface="Calibri"/>
                        <a:sym typeface="Calibri"/>
                      </a:endParaRPr>
                    </a:p>
                  </a:txBody>
                  <a:tcPr marL="31275" marR="312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CB73B2"/>
                    </a:solidFill>
                  </a:tcPr>
                </a:tc>
                <a:extLst>
                  <a:ext uri="{0D108BD9-81ED-4DB2-BD59-A6C34878D82A}">
                    <a16:rowId xmlns:a16="http://schemas.microsoft.com/office/drawing/2014/main" val="10000"/>
                  </a:ext>
                </a:extLst>
              </a:tr>
              <a:tr h="2793475">
                <a:tc>
                  <a:txBody>
                    <a:bodyPr/>
                    <a:lstStyle/>
                    <a:p>
                      <a:pPr marL="0" marR="0" lvl="0" indent="0" algn="ctr" rtl="0">
                        <a:lnSpc>
                          <a:spcPct val="107000"/>
                        </a:lnSpc>
                        <a:spcBef>
                          <a:spcPts val="0"/>
                        </a:spcBef>
                        <a:spcAft>
                          <a:spcPts val="0"/>
                        </a:spcAft>
                        <a:buNone/>
                      </a:pPr>
                      <a:r>
                        <a:rPr lang="en-GB" sz="1200" b="1" u="none" strike="noStrike" cap="none">
                          <a:latin typeface="Calibri"/>
                          <a:ea typeface="Calibri"/>
                          <a:cs typeface="Calibri"/>
                          <a:sym typeface="Calibri"/>
                        </a:rPr>
                        <a:t>Urban change - Lagos, Nigeria</a:t>
                      </a:r>
                      <a:r>
                        <a:rPr lang="en-GB" sz="1200" u="none" strike="noStrike" cap="none">
                          <a:latin typeface="Calibri"/>
                          <a:ea typeface="Calibri"/>
                          <a:cs typeface="Calibri"/>
                          <a:sym typeface="Calibri"/>
                        </a:rPr>
                        <a:t> – why is the city important, opportunities and challenges linked to its growth. How can urban planning improve the lives of urban poor?</a:t>
                      </a:r>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 </a:t>
                      </a:r>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Revision weblink</a:t>
                      </a:r>
                      <a:endParaRPr/>
                    </a:p>
                    <a:p>
                      <a:pPr marL="0" marR="0" lvl="0" indent="0" algn="ctr" rtl="0">
                        <a:lnSpc>
                          <a:spcPct val="107000"/>
                        </a:lnSpc>
                        <a:spcBef>
                          <a:spcPts val="800"/>
                        </a:spcBef>
                        <a:spcAft>
                          <a:spcPts val="0"/>
                        </a:spcAft>
                        <a:buNone/>
                      </a:pPr>
                      <a:r>
                        <a:rPr lang="en-GB" sz="1200" u="sng" strike="noStrike" cap="none">
                          <a:solidFill>
                            <a:srgbClr val="1155CC"/>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https://www.internetgeography.net/aqa-gcse-geography/urban-issues-and-challenges/</a:t>
                      </a:r>
                      <a:endParaRPr sz="1200" u="none" strike="noStrike" cap="none">
                        <a:latin typeface="Calibri"/>
                        <a:ea typeface="Calibri"/>
                        <a:cs typeface="Calibri"/>
                        <a:sym typeface="Calibri"/>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 </a:t>
                      </a:r>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Take the quiz</a:t>
                      </a:r>
                      <a:endParaRPr sz="1200">
                        <a:latin typeface="Calibri"/>
                        <a:ea typeface="Calibri"/>
                        <a:cs typeface="Calibri"/>
                        <a:sym typeface="Calibri"/>
                      </a:endParaRPr>
                    </a:p>
                    <a:p>
                      <a:pPr marL="0" marR="0" lvl="0" indent="0" algn="ctr" rtl="0">
                        <a:lnSpc>
                          <a:spcPct val="107000"/>
                        </a:lnSpc>
                        <a:spcBef>
                          <a:spcPts val="800"/>
                        </a:spcBef>
                        <a:spcAft>
                          <a:spcPts val="0"/>
                        </a:spcAft>
                        <a:buNone/>
                      </a:pPr>
                      <a:endParaRPr sz="1200">
                        <a:latin typeface="Calibri"/>
                        <a:ea typeface="Calibri"/>
                        <a:cs typeface="Calibri"/>
                        <a:sym typeface="Calibri"/>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Video link</a:t>
                      </a:r>
                      <a:endParaRPr/>
                    </a:p>
                    <a:p>
                      <a:pPr marL="0" marR="0" lvl="0" indent="0" algn="ctr" rtl="0">
                        <a:lnSpc>
                          <a:spcPct val="107000"/>
                        </a:lnSpc>
                        <a:spcBef>
                          <a:spcPts val="800"/>
                        </a:spcBef>
                        <a:spcAft>
                          <a:spcPts val="0"/>
                        </a:spcAft>
                        <a:buNone/>
                      </a:pPr>
                      <a:r>
                        <a:rPr lang="en-GB" sz="1200" u="sng" strike="noStrike" cap="none">
                          <a:solidFill>
                            <a:srgbClr val="1155CC"/>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https://www.youtube.com/watch?v=8NTIY8Qy2f0&amp;t=451s</a:t>
                      </a:r>
                      <a:endParaRPr sz="1200" u="none" strike="noStrike" cap="none">
                        <a:latin typeface="Calibri"/>
                        <a:ea typeface="Calibri"/>
                        <a:cs typeface="Calibri"/>
                        <a:sym typeface="Calibri"/>
                      </a:endParaRPr>
                    </a:p>
                    <a:p>
                      <a:pPr marL="0" marR="0" lvl="0" indent="0" algn="l" rtl="0">
                        <a:lnSpc>
                          <a:spcPct val="107000"/>
                        </a:lnSpc>
                        <a:spcBef>
                          <a:spcPts val="800"/>
                        </a:spcBef>
                        <a:spcAft>
                          <a:spcPts val="0"/>
                        </a:spcAft>
                        <a:buNone/>
                      </a:pPr>
                      <a:endParaRPr sz="1200" u="none" strike="noStrike" cap="none">
                        <a:latin typeface="Calibri"/>
                        <a:ea typeface="Calibri"/>
                        <a:cs typeface="Calibri"/>
                        <a:sym typeface="Calibri"/>
                      </a:endParaRPr>
                    </a:p>
                  </a:txBody>
                  <a:tcPr marL="31275" marR="312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7000"/>
                        </a:lnSpc>
                        <a:spcBef>
                          <a:spcPts val="0"/>
                        </a:spcBef>
                        <a:spcAft>
                          <a:spcPts val="0"/>
                        </a:spcAft>
                        <a:buNone/>
                      </a:pPr>
                      <a:r>
                        <a:rPr lang="en-GB" sz="1200" b="1" u="none" strike="noStrike" cap="none">
                          <a:latin typeface="Calibri"/>
                          <a:ea typeface="Calibri"/>
                          <a:cs typeface="Calibri"/>
                          <a:sym typeface="Calibri"/>
                        </a:rPr>
                        <a:t>Tourism in Jamaica </a:t>
                      </a:r>
                      <a:r>
                        <a:rPr lang="en-GB" sz="1200" u="none" strike="noStrike" cap="none">
                          <a:latin typeface="Calibri"/>
                          <a:ea typeface="Calibri"/>
                          <a:cs typeface="Calibri"/>
                          <a:sym typeface="Calibri"/>
                        </a:rPr>
                        <a:t>- How can tourism help close the development gap?</a:t>
                      </a:r>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 </a:t>
                      </a:r>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Revision weblink</a:t>
                      </a:r>
                      <a:endParaRPr/>
                    </a:p>
                    <a:p>
                      <a:pPr marL="0" marR="0" lvl="0" indent="0" algn="ctr" rtl="0">
                        <a:lnSpc>
                          <a:spcPct val="107000"/>
                        </a:lnSpc>
                        <a:spcBef>
                          <a:spcPts val="800"/>
                        </a:spcBef>
                        <a:spcAft>
                          <a:spcPts val="0"/>
                        </a:spcAft>
                        <a:buNone/>
                      </a:pPr>
                      <a:r>
                        <a:rPr lang="en-GB" sz="1200" u="sng" strike="noStrike" cap="none">
                          <a:solidFill>
                            <a:srgbClr val="1155CC"/>
                          </a:solidFill>
                          <a:latin typeface="Calibri"/>
                          <a:ea typeface="Calibri"/>
                          <a:cs typeface="Calibri"/>
                          <a:sym typeface="Calibri"/>
                          <a:hlinkClick r:id="rId5">
                            <a:extLst>
                              <a:ext uri="{A12FA001-AC4F-418D-AE19-62706E023703}">
                                <ahyp:hlinkClr xmlns:ahyp="http://schemas.microsoft.com/office/drawing/2018/hyperlinkcolor" val="tx"/>
                              </a:ext>
                            </a:extLst>
                          </a:hlinkClick>
                        </a:rPr>
                        <a:t>https://www.internetgeography.net/topics/how-can-the-growth-of-tourism-reduce-the-development-gap-jamaica-case-study/</a:t>
                      </a:r>
                      <a:endParaRPr sz="1200" u="none" strike="noStrike" cap="none">
                        <a:latin typeface="Calibri"/>
                        <a:ea typeface="Calibri"/>
                        <a:cs typeface="Calibri"/>
                        <a:sym typeface="Calibri"/>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 </a:t>
                      </a:r>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Take the quiz </a:t>
                      </a:r>
                      <a:endParaRPr/>
                    </a:p>
                    <a:p>
                      <a:pPr marL="0" marR="0" lvl="0" indent="0" algn="ctr" rtl="0">
                        <a:lnSpc>
                          <a:spcPct val="107000"/>
                        </a:lnSpc>
                        <a:spcBef>
                          <a:spcPts val="800"/>
                        </a:spcBef>
                        <a:spcAft>
                          <a:spcPts val="0"/>
                        </a:spcAft>
                        <a:buNone/>
                      </a:pPr>
                      <a:r>
                        <a:rPr lang="en-GB" sz="1200" u="sng" strike="noStrike" cap="none">
                          <a:solidFill>
                            <a:srgbClr val="1155CC"/>
                          </a:solidFill>
                          <a:latin typeface="Calibri"/>
                          <a:ea typeface="Calibri"/>
                          <a:cs typeface="Calibri"/>
                          <a:sym typeface="Calibri"/>
                          <a:hlinkClick r:id="rId6">
                            <a:extLst>
                              <a:ext uri="{A12FA001-AC4F-418D-AE19-62706E023703}">
                                <ahyp:hlinkClr xmlns:ahyp="http://schemas.microsoft.com/office/drawing/2018/hyperlinkcolor" val="tx"/>
                              </a:ext>
                            </a:extLst>
                          </a:hlinkClick>
                        </a:rPr>
                        <a:t>https://www.internetgeography.net/reducing-the-development-gap-quiz/</a:t>
                      </a:r>
                      <a:endParaRPr sz="1200" u="none" strike="noStrike" cap="none">
                        <a:latin typeface="Calibri"/>
                        <a:ea typeface="Calibri"/>
                        <a:cs typeface="Calibri"/>
                        <a:sym typeface="Calibri"/>
                      </a:endParaRPr>
                    </a:p>
                    <a:p>
                      <a:pPr marL="0" marR="0" lvl="0" indent="0" algn="l" rtl="0">
                        <a:lnSpc>
                          <a:spcPct val="107000"/>
                        </a:lnSpc>
                        <a:spcBef>
                          <a:spcPts val="800"/>
                        </a:spcBef>
                        <a:spcAft>
                          <a:spcPts val="0"/>
                        </a:spcAft>
                        <a:buNone/>
                      </a:pPr>
                      <a:r>
                        <a:rPr lang="en-GB" sz="1200" u="none" strike="noStrike" cap="none">
                          <a:latin typeface="Calibri"/>
                          <a:ea typeface="Calibri"/>
                          <a:cs typeface="Calibri"/>
                          <a:sym typeface="Calibri"/>
                        </a:rPr>
                        <a:t> </a:t>
                      </a:r>
                      <a:endParaRPr/>
                    </a:p>
                  </a:txBody>
                  <a:tcPr marL="31275" marR="312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7000"/>
                        </a:lnSpc>
                        <a:spcBef>
                          <a:spcPts val="0"/>
                        </a:spcBef>
                        <a:spcAft>
                          <a:spcPts val="0"/>
                        </a:spcAft>
                        <a:buNone/>
                      </a:pPr>
                      <a:r>
                        <a:rPr lang="en-GB" sz="1200" u="none" strike="noStrike" cap="none">
                          <a:latin typeface="Calibri"/>
                          <a:ea typeface="Calibri"/>
                          <a:cs typeface="Calibri"/>
                          <a:sym typeface="Calibri"/>
                        </a:rPr>
                        <a:t>How is the demand for </a:t>
                      </a:r>
                      <a:r>
                        <a:rPr lang="en-GB" sz="1200" b="1" u="none" strike="noStrike" cap="none">
                          <a:latin typeface="Calibri"/>
                          <a:ea typeface="Calibri"/>
                          <a:cs typeface="Calibri"/>
                          <a:sym typeface="Calibri"/>
                        </a:rPr>
                        <a:t>food, water and energy</a:t>
                      </a:r>
                      <a:r>
                        <a:rPr lang="en-GB" sz="1200" u="none" strike="noStrike" cap="none">
                          <a:latin typeface="Calibri"/>
                          <a:ea typeface="Calibri"/>
                          <a:cs typeface="Calibri"/>
                          <a:sym typeface="Calibri"/>
                        </a:rPr>
                        <a:t> changing in the </a:t>
                      </a:r>
                      <a:r>
                        <a:rPr lang="en-GB" sz="1200" b="1" u="none" strike="noStrike" cap="none">
                          <a:latin typeface="Calibri"/>
                          <a:ea typeface="Calibri"/>
                          <a:cs typeface="Calibri"/>
                          <a:sym typeface="Calibri"/>
                        </a:rPr>
                        <a:t>UK</a:t>
                      </a:r>
                      <a:r>
                        <a:rPr lang="en-GB" sz="1200" u="none" strike="noStrike" cap="none">
                          <a:latin typeface="Calibri"/>
                          <a:ea typeface="Calibri"/>
                          <a:cs typeface="Calibri"/>
                          <a:sym typeface="Calibri"/>
                        </a:rPr>
                        <a:t>? What opportunities and challenges do these changes create?</a:t>
                      </a:r>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 </a:t>
                      </a:r>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Revision weblink</a:t>
                      </a:r>
                      <a:endParaRPr/>
                    </a:p>
                    <a:p>
                      <a:pPr marL="0" marR="0" lvl="0" indent="0" algn="ctr" rtl="0">
                        <a:lnSpc>
                          <a:spcPct val="107000"/>
                        </a:lnSpc>
                        <a:spcBef>
                          <a:spcPts val="800"/>
                        </a:spcBef>
                        <a:spcAft>
                          <a:spcPts val="0"/>
                        </a:spcAft>
                        <a:buNone/>
                      </a:pPr>
                      <a:r>
                        <a:rPr lang="en-GB" sz="1200" u="sng" strike="noStrike" cap="none">
                          <a:solidFill>
                            <a:srgbClr val="1155CC"/>
                          </a:solidFill>
                          <a:latin typeface="Calibri"/>
                          <a:ea typeface="Calibri"/>
                          <a:cs typeface="Calibri"/>
                          <a:sym typeface="Calibri"/>
                          <a:hlinkClick r:id="rId7">
                            <a:extLst>
                              <a:ext uri="{A12FA001-AC4F-418D-AE19-62706E023703}">
                                <ahyp:hlinkClr xmlns:ahyp="http://schemas.microsoft.com/office/drawing/2018/hyperlinkcolor" val="tx"/>
                              </a:ext>
                            </a:extLst>
                          </a:hlinkClick>
                        </a:rPr>
                        <a:t>https://www.internetgeography.net/aqa-resource-management/</a:t>
                      </a:r>
                      <a:endParaRPr sz="1200" u="none" strike="noStrike" cap="none">
                        <a:latin typeface="Calibri"/>
                        <a:ea typeface="Calibri"/>
                        <a:cs typeface="Calibri"/>
                        <a:sym typeface="Calibri"/>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 </a:t>
                      </a:r>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Take the quiz - Scroll down to the resource management section</a:t>
                      </a:r>
                      <a:endParaRPr/>
                    </a:p>
                    <a:p>
                      <a:pPr marL="0" marR="0" lvl="0" indent="0" algn="ctr" rtl="0">
                        <a:lnSpc>
                          <a:spcPct val="107000"/>
                        </a:lnSpc>
                        <a:spcBef>
                          <a:spcPts val="800"/>
                        </a:spcBef>
                        <a:spcAft>
                          <a:spcPts val="0"/>
                        </a:spcAft>
                        <a:buNone/>
                      </a:pPr>
                      <a:r>
                        <a:rPr lang="en-GB" sz="1200" u="sng" strike="noStrike" cap="none">
                          <a:solidFill>
                            <a:srgbClr val="1155CC"/>
                          </a:solidFill>
                          <a:latin typeface="Calibri"/>
                          <a:ea typeface="Calibri"/>
                          <a:cs typeface="Calibri"/>
                          <a:sym typeface="Calibri"/>
                          <a:hlinkClick r:id="rId8">
                            <a:extLst>
                              <a:ext uri="{A12FA001-AC4F-418D-AE19-62706E023703}">
                                <ahyp:hlinkClr xmlns:ahyp="http://schemas.microsoft.com/office/drawing/2018/hyperlinkcolor" val="tx"/>
                              </a:ext>
                            </a:extLst>
                          </a:hlinkClick>
                        </a:rPr>
                        <a:t>https://www.internetgeography.net/geography-quizzes/</a:t>
                      </a:r>
                      <a:endParaRPr sz="1200" u="none" strike="noStrike" cap="none">
                        <a:latin typeface="Calibri"/>
                        <a:ea typeface="Calibri"/>
                        <a:cs typeface="Calibri"/>
                        <a:sym typeface="Calibri"/>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 </a:t>
                      </a:r>
                      <a:endParaRPr/>
                    </a:p>
                  </a:txBody>
                  <a:tcPr marL="31275" marR="312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3722750">
                <a:tc>
                  <a:txBody>
                    <a:bodyPr/>
                    <a:lstStyle/>
                    <a:p>
                      <a:pPr marL="0" marR="0" lvl="0" indent="0" algn="ctr" rtl="0">
                        <a:lnSpc>
                          <a:spcPct val="107000"/>
                        </a:lnSpc>
                        <a:spcBef>
                          <a:spcPts val="0"/>
                        </a:spcBef>
                        <a:spcAft>
                          <a:spcPts val="0"/>
                        </a:spcAft>
                        <a:buNone/>
                      </a:pPr>
                      <a:r>
                        <a:rPr lang="en-GB" sz="1200" b="1" u="none" strike="noStrike" cap="none">
                          <a:latin typeface="Calibri"/>
                          <a:ea typeface="Calibri"/>
                          <a:cs typeface="Calibri"/>
                          <a:sym typeface="Calibri"/>
                        </a:rPr>
                        <a:t>Urban change in London</a:t>
                      </a:r>
                      <a:r>
                        <a:rPr lang="en-GB" sz="1200" u="none" strike="noStrike" cap="none">
                          <a:latin typeface="Calibri"/>
                          <a:ea typeface="Calibri"/>
                          <a:cs typeface="Calibri"/>
                          <a:sym typeface="Calibri"/>
                        </a:rPr>
                        <a:t> – why is the city important? How has urban change created opportunities and challenges? </a:t>
                      </a:r>
                      <a:endParaRPr/>
                    </a:p>
                    <a:p>
                      <a:pPr marL="0" marR="0" lvl="0" indent="0" algn="l" rtl="0">
                        <a:lnSpc>
                          <a:spcPct val="107000"/>
                        </a:lnSpc>
                        <a:spcBef>
                          <a:spcPts val="800"/>
                        </a:spcBef>
                        <a:spcAft>
                          <a:spcPts val="0"/>
                        </a:spcAft>
                        <a:buNone/>
                      </a:pPr>
                      <a:r>
                        <a:rPr lang="en-GB" sz="1200" b="1" u="none" strike="noStrike" cap="none">
                          <a:latin typeface="Calibri"/>
                          <a:ea typeface="Calibri"/>
                          <a:cs typeface="Calibri"/>
                          <a:sym typeface="Calibri"/>
                        </a:rPr>
                        <a:t> </a:t>
                      </a:r>
                      <a:endParaRPr sz="1200" u="none" strike="noStrike" cap="none">
                        <a:latin typeface="Calibri"/>
                        <a:ea typeface="Calibri"/>
                        <a:cs typeface="Calibri"/>
                        <a:sym typeface="Calibri"/>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Video links</a:t>
                      </a:r>
                      <a:endParaRPr/>
                    </a:p>
                    <a:p>
                      <a:pPr marL="0" marR="0" lvl="0" indent="0" algn="ctr" rtl="0">
                        <a:lnSpc>
                          <a:spcPct val="107000"/>
                        </a:lnSpc>
                        <a:spcBef>
                          <a:spcPts val="800"/>
                        </a:spcBef>
                        <a:spcAft>
                          <a:spcPts val="0"/>
                        </a:spcAft>
                        <a:buNone/>
                      </a:pPr>
                      <a:r>
                        <a:rPr lang="en-GB" sz="1200" u="sng" strike="noStrike" cap="none">
                          <a:solidFill>
                            <a:srgbClr val="1155CC"/>
                          </a:solidFill>
                          <a:latin typeface="Calibri"/>
                          <a:ea typeface="Calibri"/>
                          <a:cs typeface="Calibri"/>
                          <a:sym typeface="Calibri"/>
                          <a:hlinkClick r:id="rId9">
                            <a:extLst>
                              <a:ext uri="{A12FA001-AC4F-418D-AE19-62706E023703}">
                                <ahyp:hlinkClr xmlns:ahyp="http://schemas.microsoft.com/office/drawing/2018/hyperlinkcolor" val="tx"/>
                              </a:ext>
                            </a:extLst>
                          </a:hlinkClick>
                        </a:rPr>
                        <a:t>https://www.youtube.com/watch?v=pCTcSj5rKfI</a:t>
                      </a:r>
                      <a:endParaRPr sz="1200" u="none" strike="noStrike" cap="none">
                        <a:latin typeface="Calibri"/>
                        <a:ea typeface="Calibri"/>
                        <a:cs typeface="Calibri"/>
                        <a:sym typeface="Calibri"/>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 </a:t>
                      </a:r>
                      <a:endParaRPr/>
                    </a:p>
                    <a:p>
                      <a:pPr marL="0" marR="0" lvl="0" indent="0" algn="ctr" rtl="0">
                        <a:lnSpc>
                          <a:spcPct val="107000"/>
                        </a:lnSpc>
                        <a:spcBef>
                          <a:spcPts val="800"/>
                        </a:spcBef>
                        <a:spcAft>
                          <a:spcPts val="0"/>
                        </a:spcAft>
                        <a:buNone/>
                      </a:pPr>
                      <a:r>
                        <a:rPr lang="en-GB" sz="1200" b="1" u="none" strike="noStrike" cap="none">
                          <a:latin typeface="Calibri"/>
                          <a:ea typeface="Calibri"/>
                          <a:cs typeface="Calibri"/>
                          <a:sym typeface="Calibri"/>
                        </a:rPr>
                        <a:t>Lower Lea Valley</a:t>
                      </a:r>
                      <a:r>
                        <a:rPr lang="en-GB" sz="1200" u="none" strike="noStrike" cap="none">
                          <a:latin typeface="Calibri"/>
                          <a:ea typeface="Calibri"/>
                          <a:cs typeface="Calibri"/>
                          <a:sym typeface="Calibri"/>
                        </a:rPr>
                        <a:t> regeneration.</a:t>
                      </a:r>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 </a:t>
                      </a:r>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Web link</a:t>
                      </a:r>
                      <a:endParaRPr/>
                    </a:p>
                    <a:p>
                      <a:pPr marL="0" marR="0" lvl="0" indent="0" algn="ctr" rtl="0">
                        <a:lnSpc>
                          <a:spcPct val="107000"/>
                        </a:lnSpc>
                        <a:spcBef>
                          <a:spcPts val="800"/>
                        </a:spcBef>
                        <a:spcAft>
                          <a:spcPts val="0"/>
                        </a:spcAft>
                        <a:buNone/>
                      </a:pPr>
                      <a:r>
                        <a:rPr lang="en-GB" sz="1200" u="sng" strike="noStrike" cap="none">
                          <a:solidFill>
                            <a:srgbClr val="1155CC"/>
                          </a:solidFill>
                          <a:latin typeface="Calibri"/>
                          <a:ea typeface="Calibri"/>
                          <a:cs typeface="Calibri"/>
                          <a:sym typeface="Calibri"/>
                          <a:hlinkClick r:id="rId10">
                            <a:extLst>
                              <a:ext uri="{A12FA001-AC4F-418D-AE19-62706E023703}">
                                <ahyp:hlinkClr xmlns:ahyp="http://schemas.microsoft.com/office/drawing/2018/hyperlinkcolor" val="tx"/>
                              </a:ext>
                            </a:extLst>
                          </a:hlinkClick>
                        </a:rPr>
                        <a:t>https://www.internetgeography.net/urban-regeneration-in-london-lower-lea-valley/</a:t>
                      </a:r>
                      <a:endParaRPr sz="1200" u="none" strike="noStrike" cap="none">
                        <a:latin typeface="Calibri"/>
                        <a:ea typeface="Calibri"/>
                        <a:cs typeface="Calibri"/>
                        <a:sym typeface="Calibri"/>
                      </a:endParaRPr>
                    </a:p>
                    <a:p>
                      <a:pPr marL="0" marR="0" lvl="0" indent="0" algn="l" rtl="0">
                        <a:lnSpc>
                          <a:spcPct val="107000"/>
                        </a:lnSpc>
                        <a:spcBef>
                          <a:spcPts val="800"/>
                        </a:spcBef>
                        <a:spcAft>
                          <a:spcPts val="0"/>
                        </a:spcAft>
                        <a:buNone/>
                      </a:pPr>
                      <a:r>
                        <a:rPr lang="en-GB" sz="1200" u="none" strike="noStrike" cap="none">
                          <a:latin typeface="Calibri"/>
                          <a:ea typeface="Calibri"/>
                          <a:cs typeface="Calibri"/>
                          <a:sym typeface="Calibri"/>
                        </a:rPr>
                        <a:t> </a:t>
                      </a:r>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Video links</a:t>
                      </a:r>
                      <a:endParaRPr/>
                    </a:p>
                    <a:p>
                      <a:pPr marL="0" marR="0" lvl="0" indent="0" algn="ctr" rtl="0">
                        <a:lnSpc>
                          <a:spcPct val="107000"/>
                        </a:lnSpc>
                        <a:spcBef>
                          <a:spcPts val="800"/>
                        </a:spcBef>
                        <a:spcAft>
                          <a:spcPts val="0"/>
                        </a:spcAft>
                        <a:buNone/>
                      </a:pPr>
                      <a:r>
                        <a:rPr lang="en-GB" sz="1200" u="sng" strike="noStrike" cap="none">
                          <a:solidFill>
                            <a:srgbClr val="1155CC"/>
                          </a:solidFill>
                          <a:latin typeface="Calibri"/>
                          <a:ea typeface="Calibri"/>
                          <a:cs typeface="Calibri"/>
                          <a:sym typeface="Calibri"/>
                          <a:hlinkClick r:id="rId11">
                            <a:extLst>
                              <a:ext uri="{A12FA001-AC4F-418D-AE19-62706E023703}">
                                <ahyp:hlinkClr xmlns:ahyp="http://schemas.microsoft.com/office/drawing/2018/hyperlinkcolor" val="tx"/>
                              </a:ext>
                            </a:extLst>
                          </a:hlinkClick>
                        </a:rPr>
                        <a:t>https://www.youtube.com/watch?v=opUTx7VJwnw&amp;list=PLZGzvBckVS3VQwIcNsKVLKfKaPDpWX9QS&amp;index=7</a:t>
                      </a:r>
                      <a:endParaRPr sz="1200" u="none" strike="noStrike" cap="none">
                        <a:latin typeface="Calibri"/>
                        <a:ea typeface="Calibri"/>
                        <a:cs typeface="Calibri"/>
                        <a:sym typeface="Calibri"/>
                      </a:endParaRPr>
                    </a:p>
                    <a:p>
                      <a:pPr marL="0" marR="0" lvl="0" indent="0" algn="l" rtl="0">
                        <a:lnSpc>
                          <a:spcPct val="107000"/>
                        </a:lnSpc>
                        <a:spcBef>
                          <a:spcPts val="800"/>
                        </a:spcBef>
                        <a:spcAft>
                          <a:spcPts val="0"/>
                        </a:spcAft>
                        <a:buNone/>
                      </a:pPr>
                      <a:r>
                        <a:rPr lang="en-GB" sz="1200" u="none" strike="noStrike" cap="none">
                          <a:latin typeface="Calibri"/>
                          <a:ea typeface="Calibri"/>
                          <a:cs typeface="Calibri"/>
                          <a:sym typeface="Calibri"/>
                        </a:rPr>
                        <a:t> </a:t>
                      </a:r>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 </a:t>
                      </a:r>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 </a:t>
                      </a:r>
                      <a:endParaRPr/>
                    </a:p>
                  </a:txBody>
                  <a:tcPr marL="31275" marR="312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7000"/>
                        </a:lnSpc>
                        <a:spcBef>
                          <a:spcPts val="0"/>
                        </a:spcBef>
                        <a:spcAft>
                          <a:spcPts val="0"/>
                        </a:spcAft>
                        <a:buNone/>
                      </a:pPr>
                      <a:r>
                        <a:rPr lang="en-GB" sz="1200" u="none" strike="noStrike" cap="none">
                          <a:latin typeface="Calibri"/>
                          <a:ea typeface="Calibri"/>
                          <a:cs typeface="Calibri"/>
                          <a:sym typeface="Calibri"/>
                        </a:rPr>
                        <a:t>How is </a:t>
                      </a:r>
                      <a:r>
                        <a:rPr lang="en-GB" sz="1200" b="1" u="none" strike="noStrike" cap="none">
                          <a:latin typeface="Calibri"/>
                          <a:ea typeface="Calibri"/>
                          <a:cs typeface="Calibri"/>
                          <a:sym typeface="Calibri"/>
                        </a:rPr>
                        <a:t>Nigeria</a:t>
                      </a:r>
                      <a:r>
                        <a:rPr lang="en-GB" sz="1200" u="none" strike="noStrike" cap="none">
                          <a:latin typeface="Calibri"/>
                          <a:ea typeface="Calibri"/>
                          <a:cs typeface="Calibri"/>
                          <a:sym typeface="Calibri"/>
                        </a:rPr>
                        <a:t>’s economy changing and what impact is this having on the country? Why is Nigeria an important country? How has its economic structure changed? How has the country’s political and trading relationships changed? What aid does the country receive?</a:t>
                      </a:r>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How has economic change improved people's lives?</a:t>
                      </a:r>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 </a:t>
                      </a:r>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Web link</a:t>
                      </a:r>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Scroll down to find links to different areas of the topic - </a:t>
                      </a:r>
                      <a:r>
                        <a:rPr lang="en-GB" sz="1200" u="sng" strike="noStrike" cap="none">
                          <a:solidFill>
                            <a:srgbClr val="1155CC"/>
                          </a:solidFill>
                          <a:latin typeface="Calibri"/>
                          <a:ea typeface="Calibri"/>
                          <a:cs typeface="Calibri"/>
                          <a:sym typeface="Calibri"/>
                          <a:hlinkClick r:id="rId12">
                            <a:extLst>
                              <a:ext uri="{A12FA001-AC4F-418D-AE19-62706E023703}">
                                <ahyp:hlinkClr xmlns:ahyp="http://schemas.microsoft.com/office/drawing/2018/hyperlinkcolor" val="tx"/>
                              </a:ext>
                            </a:extLst>
                          </a:hlinkClick>
                        </a:rPr>
                        <a:t>https://www.internetgeography.net/topics/the-changing-economic-world/</a:t>
                      </a:r>
                      <a:endParaRPr sz="1200" u="none" strike="noStrike" cap="none">
                        <a:latin typeface="Calibri"/>
                        <a:ea typeface="Calibri"/>
                        <a:cs typeface="Calibri"/>
                        <a:sym typeface="Calibri"/>
                      </a:endParaRPr>
                    </a:p>
                    <a:p>
                      <a:pPr marL="0" marR="0" lvl="0" indent="0" algn="l" rtl="0">
                        <a:lnSpc>
                          <a:spcPct val="107000"/>
                        </a:lnSpc>
                        <a:spcBef>
                          <a:spcPts val="800"/>
                        </a:spcBef>
                        <a:spcAft>
                          <a:spcPts val="0"/>
                        </a:spcAft>
                        <a:buNone/>
                      </a:pPr>
                      <a:r>
                        <a:rPr lang="en-GB" sz="1200" u="none" strike="noStrike" cap="none">
                          <a:latin typeface="Calibri"/>
                          <a:ea typeface="Calibri"/>
                          <a:cs typeface="Calibri"/>
                          <a:sym typeface="Calibri"/>
                        </a:rPr>
                        <a:t> </a:t>
                      </a:r>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Quiz link</a:t>
                      </a:r>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Scroll down to quizzes on Nigeria - </a:t>
                      </a:r>
                      <a:r>
                        <a:rPr lang="en-GB" sz="1200" u="sng" strike="noStrike" cap="none">
                          <a:solidFill>
                            <a:srgbClr val="1155CC"/>
                          </a:solidFill>
                          <a:latin typeface="Calibri"/>
                          <a:ea typeface="Calibri"/>
                          <a:cs typeface="Calibri"/>
                          <a:sym typeface="Calibri"/>
                          <a:hlinkClick r:id="rId8">
                            <a:extLst>
                              <a:ext uri="{A12FA001-AC4F-418D-AE19-62706E023703}">
                                <ahyp:hlinkClr xmlns:ahyp="http://schemas.microsoft.com/office/drawing/2018/hyperlinkcolor" val="tx"/>
                              </a:ext>
                            </a:extLst>
                          </a:hlinkClick>
                        </a:rPr>
                        <a:t>https://www.internetgeography.net/geography-quizzes/</a:t>
                      </a:r>
                      <a:endParaRPr sz="1200" u="none" strike="noStrike" cap="none">
                        <a:latin typeface="Calibri"/>
                        <a:ea typeface="Calibri"/>
                        <a:cs typeface="Calibri"/>
                        <a:sym typeface="Calibri"/>
                      </a:endParaRPr>
                    </a:p>
                    <a:p>
                      <a:pPr marL="0" marR="0" lvl="0" indent="0" algn="l" rtl="0">
                        <a:lnSpc>
                          <a:spcPct val="107000"/>
                        </a:lnSpc>
                        <a:spcBef>
                          <a:spcPts val="800"/>
                        </a:spcBef>
                        <a:spcAft>
                          <a:spcPts val="0"/>
                        </a:spcAft>
                        <a:buNone/>
                      </a:pPr>
                      <a:r>
                        <a:rPr lang="en-GB" sz="1200" u="none" strike="noStrike" cap="none">
                          <a:latin typeface="Calibri"/>
                          <a:ea typeface="Calibri"/>
                          <a:cs typeface="Calibri"/>
                          <a:sym typeface="Calibri"/>
                        </a:rPr>
                        <a:t> </a:t>
                      </a:r>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Video link</a:t>
                      </a:r>
                      <a:endParaRPr/>
                    </a:p>
                    <a:p>
                      <a:pPr marL="0" marR="0" lvl="0" indent="0" algn="ctr" rtl="0">
                        <a:lnSpc>
                          <a:spcPct val="107000"/>
                        </a:lnSpc>
                        <a:spcBef>
                          <a:spcPts val="800"/>
                        </a:spcBef>
                        <a:spcAft>
                          <a:spcPts val="0"/>
                        </a:spcAft>
                        <a:buNone/>
                      </a:pPr>
                      <a:r>
                        <a:rPr lang="en-GB" sz="1200" u="sng" strike="noStrike" cap="none">
                          <a:solidFill>
                            <a:srgbClr val="1155CC"/>
                          </a:solidFill>
                          <a:latin typeface="Calibri"/>
                          <a:ea typeface="Calibri"/>
                          <a:cs typeface="Calibri"/>
                          <a:sym typeface="Calibri"/>
                          <a:hlinkClick r:id="rId13">
                            <a:extLst>
                              <a:ext uri="{A12FA001-AC4F-418D-AE19-62706E023703}">
                                <ahyp:hlinkClr xmlns:ahyp="http://schemas.microsoft.com/office/drawing/2018/hyperlinkcolor" val="tx"/>
                              </a:ext>
                            </a:extLst>
                          </a:hlinkClick>
                        </a:rPr>
                        <a:t>https://www.youtube.com/watch?v=S6RQMNR70tI</a:t>
                      </a:r>
                      <a:endParaRPr sz="1200" u="none" strike="noStrike" cap="none">
                        <a:latin typeface="Calibri"/>
                        <a:ea typeface="Calibri"/>
                        <a:cs typeface="Calibri"/>
                        <a:sym typeface="Calibri"/>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 </a:t>
                      </a:r>
                      <a:endParaRPr/>
                    </a:p>
                  </a:txBody>
                  <a:tcPr marL="31275" marR="312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7000"/>
                        </a:lnSpc>
                        <a:spcBef>
                          <a:spcPts val="0"/>
                        </a:spcBef>
                        <a:spcAft>
                          <a:spcPts val="0"/>
                        </a:spcAft>
                        <a:buNone/>
                      </a:pPr>
                      <a:r>
                        <a:rPr lang="en-GB" sz="1200" b="1" u="none" strike="noStrike" cap="none">
                          <a:latin typeface="Calibri"/>
                          <a:ea typeface="Calibri"/>
                          <a:cs typeface="Calibri"/>
                          <a:sym typeface="Calibri"/>
                        </a:rPr>
                        <a:t>China’s South-North Water Transfer Project</a:t>
                      </a:r>
                      <a:r>
                        <a:rPr lang="en-GB" sz="1200" u="none" strike="noStrike" cap="none">
                          <a:latin typeface="Calibri"/>
                          <a:ea typeface="Calibri"/>
                          <a:cs typeface="Calibri"/>
                          <a:sym typeface="Calibri"/>
                        </a:rPr>
                        <a:t> (SNWTP) – How is China improving water supply to the north? And what are the advantages and disadvantages of this scheme?</a:t>
                      </a:r>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 </a:t>
                      </a:r>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Web link</a:t>
                      </a:r>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Web link</a:t>
                      </a:r>
                      <a:endParaRPr/>
                    </a:p>
                    <a:p>
                      <a:pPr marL="0" marR="0" lvl="0" indent="0" algn="ctr" rtl="0">
                        <a:lnSpc>
                          <a:spcPct val="107000"/>
                        </a:lnSpc>
                        <a:spcBef>
                          <a:spcPts val="800"/>
                        </a:spcBef>
                        <a:spcAft>
                          <a:spcPts val="0"/>
                        </a:spcAft>
                        <a:buNone/>
                      </a:pPr>
                      <a:r>
                        <a:rPr lang="en-GB" sz="1200" u="sng" strike="noStrike" cap="none">
                          <a:solidFill>
                            <a:srgbClr val="1155CC"/>
                          </a:solidFill>
                          <a:latin typeface="Calibri"/>
                          <a:ea typeface="Calibri"/>
                          <a:cs typeface="Calibri"/>
                          <a:sym typeface="Calibri"/>
                          <a:hlinkClick r:id="rId14">
                            <a:extLst>
                              <a:ext uri="{A12FA001-AC4F-418D-AE19-62706E023703}">
                                <ahyp:hlinkClr xmlns:ahyp="http://schemas.microsoft.com/office/drawing/2018/hyperlinkcolor" val="tx"/>
                              </a:ext>
                            </a:extLst>
                          </a:hlinkClick>
                        </a:rPr>
                        <a:t>https://www.internetgeography.net/topics/the-south-north-water-transfer-project-in-china/</a:t>
                      </a:r>
                      <a:endParaRPr sz="1200" u="none" strike="noStrike" cap="none">
                        <a:latin typeface="Calibri"/>
                        <a:ea typeface="Calibri"/>
                        <a:cs typeface="Calibri"/>
                        <a:sym typeface="Calibri"/>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 </a:t>
                      </a:r>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Video link</a:t>
                      </a:r>
                      <a:endParaRPr/>
                    </a:p>
                    <a:p>
                      <a:pPr marL="0" marR="0" lvl="0" indent="0" algn="ctr" rtl="0">
                        <a:lnSpc>
                          <a:spcPct val="107000"/>
                        </a:lnSpc>
                        <a:spcBef>
                          <a:spcPts val="800"/>
                        </a:spcBef>
                        <a:spcAft>
                          <a:spcPts val="0"/>
                        </a:spcAft>
                        <a:buNone/>
                      </a:pPr>
                      <a:r>
                        <a:rPr lang="en-GB" sz="1200" u="sng" strike="noStrike" cap="none">
                          <a:solidFill>
                            <a:srgbClr val="1155CC"/>
                          </a:solidFill>
                          <a:latin typeface="Calibri"/>
                          <a:ea typeface="Calibri"/>
                          <a:cs typeface="Calibri"/>
                          <a:sym typeface="Calibri"/>
                          <a:hlinkClick r:id="rId15">
                            <a:extLst>
                              <a:ext uri="{A12FA001-AC4F-418D-AE19-62706E023703}">
                                <ahyp:hlinkClr xmlns:ahyp="http://schemas.microsoft.com/office/drawing/2018/hyperlinkcolor" val="tx"/>
                              </a:ext>
                            </a:extLst>
                          </a:hlinkClick>
                        </a:rPr>
                        <a:t>https://www.youtube.com/watch?v=8VwlIbP72yY</a:t>
                      </a:r>
                      <a:endParaRPr sz="1200" u="none" strike="noStrike" cap="none">
                        <a:latin typeface="Calibri"/>
                        <a:ea typeface="Calibri"/>
                        <a:cs typeface="Calibri"/>
                        <a:sym typeface="Calibri"/>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 </a:t>
                      </a:r>
                      <a:endParaRPr/>
                    </a:p>
                  </a:txBody>
                  <a:tcPr marL="31275" marR="312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bl>
          </a:graphicData>
        </a:graphic>
      </p:graphicFrame>
      <p:sp>
        <p:nvSpPr>
          <p:cNvPr id="96" name="Google Shape;96;p3"/>
          <p:cNvSpPr txBox="1"/>
          <p:nvPr/>
        </p:nvSpPr>
        <p:spPr>
          <a:xfrm>
            <a:off x="731519" y="475119"/>
            <a:ext cx="9701100" cy="7080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4000" b="1">
                <a:solidFill>
                  <a:schemeClr val="dk1"/>
                </a:solidFill>
                <a:latin typeface="Arial"/>
                <a:ea typeface="Arial"/>
                <a:cs typeface="Arial"/>
                <a:sym typeface="Arial"/>
              </a:rPr>
              <a:t>Paper 2 </a:t>
            </a:r>
            <a:r>
              <a:rPr lang="en-GB" sz="4000" b="1">
                <a:solidFill>
                  <a:schemeClr val="dk1"/>
                </a:solidFill>
              </a:rPr>
              <a:t>c</a:t>
            </a:r>
            <a:r>
              <a:rPr lang="en-GB" sz="4000" b="1">
                <a:solidFill>
                  <a:schemeClr val="dk1"/>
                </a:solidFill>
                <a:latin typeface="Arial"/>
                <a:ea typeface="Arial"/>
                <a:cs typeface="Arial"/>
                <a:sym typeface="Arial"/>
              </a:rPr>
              <a:t>ase studies – Friday 9</a:t>
            </a:r>
            <a:r>
              <a:rPr lang="en-GB" sz="4000" b="1" baseline="30000">
                <a:solidFill>
                  <a:schemeClr val="dk1"/>
                </a:solidFill>
                <a:latin typeface="Arial"/>
                <a:ea typeface="Arial"/>
                <a:cs typeface="Arial"/>
                <a:sym typeface="Arial"/>
              </a:rPr>
              <a:t>th</a:t>
            </a:r>
            <a:r>
              <a:rPr lang="en-GB" sz="4000" b="1">
                <a:solidFill>
                  <a:schemeClr val="dk1"/>
                </a:solidFill>
                <a:latin typeface="Arial"/>
                <a:ea typeface="Arial"/>
                <a:cs typeface="Arial"/>
                <a:sym typeface="Arial"/>
              </a:rPr>
              <a:t> June</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graphicFrame>
        <p:nvGraphicFramePr>
          <p:cNvPr id="101" name="Google Shape;101;p4"/>
          <p:cNvGraphicFramePr/>
          <p:nvPr/>
        </p:nvGraphicFramePr>
        <p:xfrm>
          <a:off x="753585" y="976313"/>
          <a:ext cx="3000000" cy="3000000"/>
        </p:xfrm>
        <a:graphic>
          <a:graphicData uri="http://schemas.openxmlformats.org/drawingml/2006/table">
            <a:tbl>
              <a:tblPr>
                <a:noFill/>
                <a:tableStyleId>{F66C5DEB-2E68-4A1C-BFE2-AE77AEB06299}</a:tableStyleId>
              </a:tblPr>
              <a:tblGrid>
                <a:gridCol w="3061550">
                  <a:extLst>
                    <a:ext uri="{9D8B030D-6E8A-4147-A177-3AD203B41FA5}">
                      <a16:colId xmlns:a16="http://schemas.microsoft.com/office/drawing/2014/main" val="20000"/>
                    </a:ext>
                  </a:extLst>
                </a:gridCol>
                <a:gridCol w="3061550">
                  <a:extLst>
                    <a:ext uri="{9D8B030D-6E8A-4147-A177-3AD203B41FA5}">
                      <a16:colId xmlns:a16="http://schemas.microsoft.com/office/drawing/2014/main" val="20001"/>
                    </a:ext>
                  </a:extLst>
                </a:gridCol>
                <a:gridCol w="3061550">
                  <a:extLst>
                    <a:ext uri="{9D8B030D-6E8A-4147-A177-3AD203B41FA5}">
                      <a16:colId xmlns:a16="http://schemas.microsoft.com/office/drawing/2014/main" val="20002"/>
                    </a:ext>
                  </a:extLst>
                </a:gridCol>
              </a:tblGrid>
              <a:tr h="2288200">
                <a:tc>
                  <a:txBody>
                    <a:bodyPr/>
                    <a:lstStyle/>
                    <a:p>
                      <a:pPr marL="0" marR="0" lvl="0" indent="0" algn="ctr" rtl="0">
                        <a:lnSpc>
                          <a:spcPct val="107000"/>
                        </a:lnSpc>
                        <a:spcBef>
                          <a:spcPts val="0"/>
                        </a:spcBef>
                        <a:spcAft>
                          <a:spcPts val="0"/>
                        </a:spcAft>
                        <a:buNone/>
                      </a:pPr>
                      <a:r>
                        <a:rPr lang="en-GB" sz="1200" u="none" strike="noStrike" cap="none">
                          <a:latin typeface="Calibri"/>
                          <a:ea typeface="Calibri"/>
                          <a:cs typeface="Calibri"/>
                          <a:sym typeface="Calibri"/>
                        </a:rPr>
                        <a:t>What makes </a:t>
                      </a:r>
                      <a:r>
                        <a:rPr lang="en-GB" sz="1200" b="1" u="none" strike="noStrike" cap="none">
                          <a:latin typeface="Calibri"/>
                          <a:ea typeface="Calibri"/>
                          <a:cs typeface="Calibri"/>
                          <a:sym typeface="Calibri"/>
                        </a:rPr>
                        <a:t>East Village</a:t>
                      </a:r>
                      <a:r>
                        <a:rPr lang="en-GB" sz="1200" u="none" strike="noStrike" cap="none">
                          <a:latin typeface="Calibri"/>
                          <a:ea typeface="Calibri"/>
                          <a:cs typeface="Calibri"/>
                          <a:sym typeface="Calibri"/>
                        </a:rPr>
                        <a:t> a sustainable urban area?</a:t>
                      </a:r>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 </a:t>
                      </a:r>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Web link</a:t>
                      </a:r>
                      <a:endParaRPr/>
                    </a:p>
                    <a:p>
                      <a:pPr marL="0" marR="0" lvl="0" indent="0" algn="ctr" rtl="0">
                        <a:lnSpc>
                          <a:spcPct val="107000"/>
                        </a:lnSpc>
                        <a:spcBef>
                          <a:spcPts val="800"/>
                        </a:spcBef>
                        <a:spcAft>
                          <a:spcPts val="0"/>
                        </a:spcAft>
                        <a:buNone/>
                      </a:pPr>
                      <a:r>
                        <a:rPr lang="en-GB" sz="1200" u="sng" strike="noStrike" cap="none">
                          <a:solidFill>
                            <a:srgbClr val="1155CC"/>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https://www.internetgeography.net/topics/sustainable-urban-living-east-village/</a:t>
                      </a:r>
                      <a:endParaRPr sz="1200" u="none" strike="noStrike" cap="none">
                        <a:latin typeface="Calibri"/>
                        <a:ea typeface="Calibri"/>
                        <a:cs typeface="Calibri"/>
                        <a:sym typeface="Calibri"/>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 </a:t>
                      </a:r>
                      <a:endParaRPr/>
                    </a:p>
                  </a:txBody>
                  <a:tcPr marL="31275" marR="312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7000"/>
                        </a:lnSpc>
                        <a:spcBef>
                          <a:spcPts val="0"/>
                        </a:spcBef>
                        <a:spcAft>
                          <a:spcPts val="0"/>
                        </a:spcAft>
                        <a:buNone/>
                      </a:pPr>
                      <a:r>
                        <a:rPr lang="en-GB" sz="1200" u="none" strike="noStrike" cap="none">
                          <a:latin typeface="Calibri"/>
                          <a:ea typeface="Calibri"/>
                          <a:cs typeface="Calibri"/>
                          <a:sym typeface="Calibri"/>
                        </a:rPr>
                        <a:t>TNC’s in Nigeria – </a:t>
                      </a:r>
                      <a:r>
                        <a:rPr lang="en-GB" sz="1200" b="1" u="none" strike="noStrike" cap="none">
                          <a:latin typeface="Calibri"/>
                          <a:ea typeface="Calibri"/>
                          <a:cs typeface="Calibri"/>
                          <a:sym typeface="Calibri"/>
                        </a:rPr>
                        <a:t>Shell and Unilever</a:t>
                      </a:r>
                      <a:r>
                        <a:rPr lang="en-GB" sz="1200" u="none" strike="noStrike" cap="none">
                          <a:latin typeface="Calibri"/>
                          <a:ea typeface="Calibri"/>
                          <a:cs typeface="Calibri"/>
                          <a:sym typeface="Calibri"/>
                        </a:rPr>
                        <a:t>.</a:t>
                      </a:r>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What are the advantages and disadvantages of TNCs?</a:t>
                      </a:r>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 </a:t>
                      </a:r>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Web link</a:t>
                      </a:r>
                      <a:endParaRPr/>
                    </a:p>
                    <a:p>
                      <a:pPr marL="0" marR="0" lvl="0" indent="0" algn="ctr" rtl="0">
                        <a:lnSpc>
                          <a:spcPct val="107000"/>
                        </a:lnSpc>
                        <a:spcBef>
                          <a:spcPts val="800"/>
                        </a:spcBef>
                        <a:spcAft>
                          <a:spcPts val="0"/>
                        </a:spcAft>
                        <a:buNone/>
                      </a:pPr>
                      <a:r>
                        <a:rPr lang="en-GB" sz="1200" u="sng" strike="noStrike" cap="none">
                          <a:solidFill>
                            <a:srgbClr val="1155CC"/>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https://www.internetgeography.net/topics/what-is-the-role-of-transnational-companies-in-nigeria/</a:t>
                      </a:r>
                      <a:endParaRPr sz="1200" u="none" strike="noStrike" cap="none">
                        <a:latin typeface="Calibri"/>
                        <a:ea typeface="Calibri"/>
                        <a:cs typeface="Calibri"/>
                        <a:sym typeface="Calibri"/>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 </a:t>
                      </a:r>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Video link</a:t>
                      </a:r>
                      <a:endParaRPr/>
                    </a:p>
                    <a:p>
                      <a:pPr marL="0" marR="0" lvl="0" indent="0" algn="ctr" rtl="0">
                        <a:lnSpc>
                          <a:spcPct val="107000"/>
                        </a:lnSpc>
                        <a:spcBef>
                          <a:spcPts val="800"/>
                        </a:spcBef>
                        <a:spcAft>
                          <a:spcPts val="0"/>
                        </a:spcAft>
                        <a:buNone/>
                      </a:pPr>
                      <a:r>
                        <a:rPr lang="en-GB" sz="1200" u="sng" strike="noStrike" cap="none">
                          <a:solidFill>
                            <a:srgbClr val="1155CC"/>
                          </a:solidFill>
                          <a:latin typeface="Calibri"/>
                          <a:ea typeface="Calibri"/>
                          <a:cs typeface="Calibri"/>
                          <a:sym typeface="Calibri"/>
                          <a:hlinkClick r:id="rId5">
                            <a:extLst>
                              <a:ext uri="{A12FA001-AC4F-418D-AE19-62706E023703}">
                                <ahyp:hlinkClr xmlns:ahyp="http://schemas.microsoft.com/office/drawing/2018/hyperlinkcolor" val="tx"/>
                              </a:ext>
                            </a:extLst>
                          </a:hlinkClick>
                        </a:rPr>
                        <a:t>https://www.youtube.com/watch?v=jXeTw11fVpU&amp;t=205s</a:t>
                      </a:r>
                      <a:endParaRPr sz="1200" u="none" strike="noStrike" cap="none">
                        <a:latin typeface="Calibri"/>
                        <a:ea typeface="Calibri"/>
                        <a:cs typeface="Calibri"/>
                        <a:sym typeface="Calibri"/>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 </a:t>
                      </a:r>
                      <a:endParaRPr/>
                    </a:p>
                  </a:txBody>
                  <a:tcPr marL="31275" marR="312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7000"/>
                        </a:lnSpc>
                        <a:spcBef>
                          <a:spcPts val="0"/>
                        </a:spcBef>
                        <a:spcAft>
                          <a:spcPts val="0"/>
                        </a:spcAft>
                        <a:buNone/>
                      </a:pPr>
                      <a:r>
                        <a:rPr lang="en-GB" sz="1200" b="1" u="none" strike="noStrike" cap="none">
                          <a:latin typeface="Calibri"/>
                          <a:ea typeface="Calibri"/>
                          <a:cs typeface="Calibri"/>
                          <a:sym typeface="Calibri"/>
                        </a:rPr>
                        <a:t>Hitosa, Ethiopia</a:t>
                      </a:r>
                      <a:r>
                        <a:rPr lang="en-GB" sz="1200" u="none" strike="noStrike" cap="none">
                          <a:latin typeface="Calibri"/>
                          <a:ea typeface="Calibri"/>
                          <a:cs typeface="Calibri"/>
                          <a:sym typeface="Calibri"/>
                        </a:rPr>
                        <a:t> – Gravity Fed water system. How are villages in LICs ensuring sustainable supplies of water?</a:t>
                      </a:r>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 </a:t>
                      </a:r>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Web link</a:t>
                      </a:r>
                      <a:endParaRPr/>
                    </a:p>
                    <a:p>
                      <a:pPr marL="0" marR="0" lvl="0" indent="0" algn="ctr" rtl="0">
                        <a:lnSpc>
                          <a:spcPct val="107000"/>
                        </a:lnSpc>
                        <a:spcBef>
                          <a:spcPts val="800"/>
                        </a:spcBef>
                        <a:spcAft>
                          <a:spcPts val="0"/>
                        </a:spcAft>
                        <a:buNone/>
                      </a:pPr>
                      <a:r>
                        <a:rPr lang="en-GB" sz="1200" u="sng" strike="noStrike" cap="none">
                          <a:solidFill>
                            <a:srgbClr val="1155CC"/>
                          </a:solidFill>
                          <a:latin typeface="Calibri"/>
                          <a:ea typeface="Calibri"/>
                          <a:cs typeface="Calibri"/>
                          <a:sym typeface="Calibri"/>
                          <a:hlinkClick r:id="rId6">
                            <a:extLst>
                              <a:ext uri="{A12FA001-AC4F-418D-AE19-62706E023703}">
                                <ahyp:hlinkClr xmlns:ahyp="http://schemas.microsoft.com/office/drawing/2018/hyperlinkcolor" val="tx"/>
                              </a:ext>
                            </a:extLst>
                          </a:hlinkClick>
                        </a:rPr>
                        <a:t>https://www.internetgeography.net/hitosa-ethiopia-a-local-water-supply-scheme-in-an-lic/</a:t>
                      </a:r>
                      <a:endParaRPr sz="1200" u="none" strike="noStrike" cap="none">
                        <a:latin typeface="Calibri"/>
                        <a:ea typeface="Calibri"/>
                        <a:cs typeface="Calibri"/>
                        <a:sym typeface="Calibri"/>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 </a:t>
                      </a:r>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 </a:t>
                      </a:r>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 </a:t>
                      </a:r>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 </a:t>
                      </a:r>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 </a:t>
                      </a:r>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 </a:t>
                      </a:r>
                      <a:endParaRPr/>
                    </a:p>
                  </a:txBody>
                  <a:tcPr marL="31275" marR="312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0"/>
                  </a:ext>
                </a:extLst>
              </a:tr>
              <a:tr h="2534625">
                <a:tc>
                  <a:txBody>
                    <a:bodyPr/>
                    <a:lstStyle/>
                    <a:p>
                      <a:pPr marL="0" marR="0" lvl="0" indent="0" algn="l" rtl="0">
                        <a:lnSpc>
                          <a:spcPct val="107000"/>
                        </a:lnSpc>
                        <a:spcBef>
                          <a:spcPts val="0"/>
                        </a:spcBef>
                        <a:spcAft>
                          <a:spcPts val="0"/>
                        </a:spcAft>
                        <a:buNone/>
                      </a:pPr>
                      <a:r>
                        <a:rPr lang="en-GB" sz="1200" u="none" strike="noStrike" cap="none">
                          <a:latin typeface="Calibri"/>
                          <a:ea typeface="Calibri"/>
                          <a:cs typeface="Calibri"/>
                          <a:sym typeface="Calibri"/>
                        </a:rPr>
                        <a:t> </a:t>
                      </a:r>
                      <a:endParaRPr/>
                    </a:p>
                  </a:txBody>
                  <a:tcPr marL="31275" marR="312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7000"/>
                        </a:lnSpc>
                        <a:spcBef>
                          <a:spcPts val="0"/>
                        </a:spcBef>
                        <a:spcAft>
                          <a:spcPts val="0"/>
                        </a:spcAft>
                        <a:buNone/>
                      </a:pPr>
                      <a:r>
                        <a:rPr lang="en-GB" sz="1200" u="none" strike="noStrike" cap="none">
                          <a:latin typeface="Calibri"/>
                          <a:ea typeface="Calibri"/>
                          <a:cs typeface="Calibri"/>
                          <a:sym typeface="Calibri"/>
                        </a:rPr>
                        <a:t>How is the </a:t>
                      </a:r>
                      <a:r>
                        <a:rPr lang="en-GB" sz="1200" b="1" u="none" strike="noStrike" cap="none">
                          <a:latin typeface="Calibri"/>
                          <a:ea typeface="Calibri"/>
                          <a:cs typeface="Calibri"/>
                          <a:sym typeface="Calibri"/>
                        </a:rPr>
                        <a:t>UK</a:t>
                      </a:r>
                      <a:r>
                        <a:rPr lang="en-GB" sz="1200" u="none" strike="noStrike" cap="none">
                          <a:latin typeface="Calibri"/>
                          <a:ea typeface="Calibri"/>
                          <a:cs typeface="Calibri"/>
                          <a:sym typeface="Calibri"/>
                        </a:rPr>
                        <a:t>’s economy changing? What has caused the change? How are rural areas changing? How are our transport links evolving? How are we attempting to close the gap between the rich south and poorer north? How is the UK connected to the rest of the world? </a:t>
                      </a:r>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 </a:t>
                      </a:r>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Web link</a:t>
                      </a:r>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Scroll down to UK sections</a:t>
                      </a:r>
                      <a:endParaRPr/>
                    </a:p>
                    <a:p>
                      <a:pPr marL="0" marR="0" lvl="0" indent="0" algn="ctr" rtl="0">
                        <a:lnSpc>
                          <a:spcPct val="107000"/>
                        </a:lnSpc>
                        <a:spcBef>
                          <a:spcPts val="800"/>
                        </a:spcBef>
                        <a:spcAft>
                          <a:spcPts val="0"/>
                        </a:spcAft>
                        <a:buNone/>
                      </a:pPr>
                      <a:r>
                        <a:rPr lang="en-GB" sz="1200" u="sng" strike="noStrike" cap="none">
                          <a:solidFill>
                            <a:srgbClr val="1155CC"/>
                          </a:solidFill>
                          <a:latin typeface="Calibri"/>
                          <a:ea typeface="Calibri"/>
                          <a:cs typeface="Calibri"/>
                          <a:sym typeface="Calibri"/>
                          <a:hlinkClick r:id="rId7">
                            <a:extLst>
                              <a:ext uri="{A12FA001-AC4F-418D-AE19-62706E023703}">
                                <ahyp:hlinkClr xmlns:ahyp="http://schemas.microsoft.com/office/drawing/2018/hyperlinkcolor" val="tx"/>
                              </a:ext>
                            </a:extLst>
                          </a:hlinkClick>
                        </a:rPr>
                        <a:t>https://www.internetgeography.net/topics/the-changing-economic-world/</a:t>
                      </a:r>
                      <a:endParaRPr sz="1200" u="none" strike="noStrike" cap="none">
                        <a:latin typeface="Calibri"/>
                        <a:ea typeface="Calibri"/>
                        <a:cs typeface="Calibri"/>
                        <a:sym typeface="Calibri"/>
                      </a:endParaRPr>
                    </a:p>
                    <a:p>
                      <a:pPr marL="0" marR="0" lvl="0" indent="0" algn="l" rtl="0">
                        <a:lnSpc>
                          <a:spcPct val="107000"/>
                        </a:lnSpc>
                        <a:spcBef>
                          <a:spcPts val="800"/>
                        </a:spcBef>
                        <a:spcAft>
                          <a:spcPts val="0"/>
                        </a:spcAft>
                        <a:buNone/>
                      </a:pPr>
                      <a:r>
                        <a:rPr lang="en-GB" sz="1200" u="none" strike="noStrike" cap="none">
                          <a:latin typeface="Calibri"/>
                          <a:ea typeface="Calibri"/>
                          <a:cs typeface="Calibri"/>
                          <a:sym typeface="Calibri"/>
                        </a:rPr>
                        <a:t> </a:t>
                      </a:r>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Video link</a:t>
                      </a:r>
                      <a:endParaRPr/>
                    </a:p>
                    <a:p>
                      <a:pPr marL="0" marR="0" lvl="0" indent="0" algn="ctr" rtl="0">
                        <a:lnSpc>
                          <a:spcPct val="107000"/>
                        </a:lnSpc>
                        <a:spcBef>
                          <a:spcPts val="800"/>
                        </a:spcBef>
                        <a:spcAft>
                          <a:spcPts val="0"/>
                        </a:spcAft>
                        <a:buNone/>
                      </a:pPr>
                      <a:r>
                        <a:rPr lang="en-GB" sz="1200" u="sng" strike="noStrike" cap="none">
                          <a:solidFill>
                            <a:srgbClr val="1155CC"/>
                          </a:solidFill>
                          <a:latin typeface="Calibri"/>
                          <a:ea typeface="Calibri"/>
                          <a:cs typeface="Calibri"/>
                          <a:sym typeface="Calibri"/>
                          <a:hlinkClick r:id="rId8">
                            <a:extLst>
                              <a:ext uri="{A12FA001-AC4F-418D-AE19-62706E023703}">
                                <ahyp:hlinkClr xmlns:ahyp="http://schemas.microsoft.com/office/drawing/2018/hyperlinkcolor" val="tx"/>
                              </a:ext>
                            </a:extLst>
                          </a:hlinkClick>
                        </a:rPr>
                        <a:t>https://www.youtube.com/watch?v=dYk18iVDe5A</a:t>
                      </a:r>
                      <a:endParaRPr sz="1200" u="none" strike="noStrike" cap="none">
                        <a:latin typeface="Calibri"/>
                        <a:ea typeface="Calibri"/>
                        <a:cs typeface="Calibri"/>
                        <a:sym typeface="Calibri"/>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 </a:t>
                      </a:r>
                      <a:endParaRPr/>
                    </a:p>
                  </a:txBody>
                  <a:tcPr marL="31275" marR="312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7000"/>
                        </a:lnSpc>
                        <a:spcBef>
                          <a:spcPts val="0"/>
                        </a:spcBef>
                        <a:spcAft>
                          <a:spcPts val="0"/>
                        </a:spcAft>
                        <a:buNone/>
                      </a:pPr>
                      <a:r>
                        <a:rPr lang="en-GB" sz="1200" u="none" strike="noStrike" cap="none">
                          <a:latin typeface="Calibri"/>
                          <a:ea typeface="Calibri"/>
                          <a:cs typeface="Calibri"/>
                          <a:sym typeface="Calibri"/>
                        </a:rPr>
                        <a:t> </a:t>
                      </a:r>
                      <a:endParaRPr/>
                    </a:p>
                  </a:txBody>
                  <a:tcPr marL="31275" marR="312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1394750">
                <a:tc>
                  <a:txBody>
                    <a:bodyPr/>
                    <a:lstStyle/>
                    <a:p>
                      <a:pPr marL="0" marR="0" lvl="0" indent="0" algn="ctr" rtl="0">
                        <a:lnSpc>
                          <a:spcPct val="107000"/>
                        </a:lnSpc>
                        <a:spcBef>
                          <a:spcPts val="0"/>
                        </a:spcBef>
                        <a:spcAft>
                          <a:spcPts val="0"/>
                        </a:spcAft>
                        <a:buNone/>
                      </a:pPr>
                      <a:r>
                        <a:rPr lang="en-GB" sz="1200" u="none" strike="noStrike" cap="none">
                          <a:latin typeface="Calibri"/>
                          <a:ea typeface="Calibri"/>
                          <a:cs typeface="Calibri"/>
                          <a:sym typeface="Calibri"/>
                        </a:rPr>
                        <a:t> </a:t>
                      </a:r>
                      <a:endParaRPr/>
                    </a:p>
                  </a:txBody>
                  <a:tcPr marL="31275" marR="312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7000"/>
                        </a:lnSpc>
                        <a:spcBef>
                          <a:spcPts val="0"/>
                        </a:spcBef>
                        <a:spcAft>
                          <a:spcPts val="0"/>
                        </a:spcAft>
                        <a:buNone/>
                      </a:pPr>
                      <a:r>
                        <a:rPr lang="en-GB" sz="1200" u="none" strike="noStrike" cap="none">
                          <a:latin typeface="Calibri"/>
                          <a:ea typeface="Calibri"/>
                          <a:cs typeface="Calibri"/>
                          <a:sym typeface="Calibri"/>
                        </a:rPr>
                        <a:t>How is </a:t>
                      </a:r>
                      <a:r>
                        <a:rPr lang="en-GB" sz="1200" b="1" u="none" strike="noStrike" cap="none">
                          <a:latin typeface="Calibri"/>
                          <a:ea typeface="Calibri"/>
                          <a:cs typeface="Calibri"/>
                          <a:sym typeface="Calibri"/>
                        </a:rPr>
                        <a:t>Nissan</a:t>
                      </a:r>
                      <a:r>
                        <a:rPr lang="en-GB" sz="1200" u="none" strike="noStrike" cap="none">
                          <a:latin typeface="Calibri"/>
                          <a:ea typeface="Calibri"/>
                          <a:cs typeface="Calibri"/>
                          <a:sym typeface="Calibri"/>
                        </a:rPr>
                        <a:t> (a modern industry) being more sustainable?</a:t>
                      </a:r>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 </a:t>
                      </a:r>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Web link</a:t>
                      </a:r>
                      <a:endParaRPr/>
                    </a:p>
                    <a:p>
                      <a:pPr marL="0" marR="0" lvl="0" indent="0" algn="ctr" rtl="0">
                        <a:lnSpc>
                          <a:spcPct val="107000"/>
                        </a:lnSpc>
                        <a:spcBef>
                          <a:spcPts val="800"/>
                        </a:spcBef>
                        <a:spcAft>
                          <a:spcPts val="0"/>
                        </a:spcAft>
                        <a:buNone/>
                      </a:pPr>
                      <a:r>
                        <a:rPr lang="en-GB" sz="1200" u="sng" strike="noStrike" cap="none">
                          <a:solidFill>
                            <a:srgbClr val="1155CC"/>
                          </a:solidFill>
                          <a:latin typeface="Calibri"/>
                          <a:ea typeface="Calibri"/>
                          <a:cs typeface="Calibri"/>
                          <a:sym typeface="Calibri"/>
                          <a:hlinkClick r:id="rId9">
                            <a:extLst>
                              <a:ext uri="{A12FA001-AC4F-418D-AE19-62706E023703}">
                                <ahyp:hlinkClr xmlns:ahyp="http://schemas.microsoft.com/office/drawing/2018/hyperlinkcolor" val="tx"/>
                              </a:ext>
                            </a:extLst>
                          </a:hlinkClick>
                        </a:rPr>
                        <a:t>https://www.internetgeography.net/topics/what-are-the-impacts-of-industry-on-the-physical-environment/</a:t>
                      </a:r>
                      <a:endParaRPr sz="1200" u="none" strike="noStrike" cap="none">
                        <a:latin typeface="Calibri"/>
                        <a:ea typeface="Calibri"/>
                        <a:cs typeface="Calibri"/>
                        <a:sym typeface="Calibri"/>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 </a:t>
                      </a:r>
                      <a:endParaRPr/>
                    </a:p>
                    <a:p>
                      <a:pPr marL="0" marR="0" lvl="0" indent="0" algn="ctr" rtl="0">
                        <a:lnSpc>
                          <a:spcPct val="107000"/>
                        </a:lnSpc>
                        <a:spcBef>
                          <a:spcPts val="800"/>
                        </a:spcBef>
                        <a:spcAft>
                          <a:spcPts val="0"/>
                        </a:spcAft>
                        <a:buNone/>
                      </a:pPr>
                      <a:r>
                        <a:rPr lang="en-GB" sz="1200" u="none" strike="noStrike" cap="none">
                          <a:latin typeface="Calibri"/>
                          <a:ea typeface="Calibri"/>
                          <a:cs typeface="Calibri"/>
                          <a:sym typeface="Calibri"/>
                        </a:rPr>
                        <a:t> </a:t>
                      </a:r>
                      <a:endParaRPr/>
                    </a:p>
                  </a:txBody>
                  <a:tcPr marL="31275" marR="312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7000"/>
                        </a:lnSpc>
                        <a:spcBef>
                          <a:spcPts val="0"/>
                        </a:spcBef>
                        <a:spcAft>
                          <a:spcPts val="0"/>
                        </a:spcAft>
                        <a:buNone/>
                      </a:pPr>
                      <a:r>
                        <a:rPr lang="en-GB" sz="1200" u="none" strike="noStrike" cap="none">
                          <a:latin typeface="Calibri"/>
                          <a:ea typeface="Calibri"/>
                          <a:cs typeface="Calibri"/>
                          <a:sym typeface="Calibri"/>
                        </a:rPr>
                        <a:t> </a:t>
                      </a:r>
                      <a:endParaRPr/>
                    </a:p>
                  </a:txBody>
                  <a:tcPr marL="31275" marR="312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bl>
          </a:graphicData>
        </a:graphic>
      </p:graphicFrame>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1438</Words>
  <Application>Microsoft Office PowerPoint</Application>
  <PresentationFormat>Custom</PresentationFormat>
  <Paragraphs>243</Paragraphs>
  <Slides>4</Slides>
  <Notes>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Calibri</vt: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Jason Bowsley</dc:creator>
  <cp:lastModifiedBy>Jason Bowsley</cp:lastModifiedBy>
  <cp:revision>1</cp:revision>
  <dcterms:created xsi:type="dcterms:W3CDTF">2023-03-23T20:07:35Z</dcterms:created>
  <dcterms:modified xsi:type="dcterms:W3CDTF">2023-03-27T07:27:48Z</dcterms:modified>
</cp:coreProperties>
</file>