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8" r:id="rId2"/>
    <p:sldId id="259" r:id="rId3"/>
  </p:sldIdLst>
  <p:sldSz cx="7589838" cy="10698163"/>
  <p:notesSz cx="6858000" cy="9144000"/>
  <p:embeddedFontLst>
    <p:embeddedFont>
      <p:font typeface="Amatic SC" pitchFamily="2" charset="-79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70">
          <p15:clr>
            <a:srgbClr val="A4A3A4"/>
          </p15:clr>
        </p15:guide>
        <p15:guide id="2" pos="23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505ED0-0431-45FA-A5BE-7E9E30799241}">
  <a:tblStyle styleId="{40505ED0-0431-45FA-A5BE-7E9E307992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8"/>
    <p:restoredTop sz="94830"/>
  </p:normalViewPr>
  <p:slideViewPr>
    <p:cSldViewPr snapToGrid="0">
      <p:cViewPr>
        <p:scale>
          <a:sx n="76" d="100"/>
          <a:sy n="76" d="100"/>
        </p:scale>
        <p:origin x="2472" y="160"/>
      </p:cViewPr>
      <p:guideLst>
        <p:guide orient="horz" pos="3370"/>
        <p:guide pos="239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3052" y="685800"/>
            <a:ext cx="243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685800"/>
            <a:ext cx="2432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859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685800"/>
            <a:ext cx="2432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6522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8718" y="1548715"/>
            <a:ext cx="7072200" cy="426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8711" y="5894977"/>
            <a:ext cx="7072200" cy="164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8711" y="2300739"/>
            <a:ext cx="7072200" cy="408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8711" y="6556625"/>
            <a:ext cx="7072200" cy="27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8711" y="4473766"/>
            <a:ext cx="7072200" cy="17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7072200" cy="71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3319800" cy="71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010895" y="2397147"/>
            <a:ext cx="3319800" cy="71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8711" y="1155647"/>
            <a:ext cx="2330700" cy="15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8711" y="2890367"/>
            <a:ext cx="2330700" cy="6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6908" y="936312"/>
            <a:ext cx="5285400" cy="850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94763" y="-260"/>
            <a:ext cx="3794700" cy="1069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0365" y="2565003"/>
            <a:ext cx="3357600" cy="30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0365" y="5830393"/>
            <a:ext cx="3357600" cy="25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99788" y="1506075"/>
            <a:ext cx="3184800" cy="76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8711" y="8799592"/>
            <a:ext cx="4979100" cy="125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7072200" cy="71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3011" y="0"/>
            <a:ext cx="7589400" cy="10698600"/>
          </a:xfrm>
          <a:prstGeom prst="frame">
            <a:avLst>
              <a:gd name="adj1" fmla="val 12500"/>
            </a:avLst>
          </a:prstGeom>
          <a:solidFill>
            <a:srgbClr val="EEEEEE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BDA5F21-EB73-834A-B68E-98485260B0CD}"/>
              </a:ext>
            </a:extLst>
          </p:cNvPr>
          <p:cNvSpPr/>
          <p:nvPr/>
        </p:nvSpPr>
        <p:spPr>
          <a:xfrm>
            <a:off x="185620" y="300917"/>
            <a:ext cx="7202714" cy="10220903"/>
          </a:xfrm>
          <a:custGeom>
            <a:avLst/>
            <a:gdLst>
              <a:gd name="connsiteX0" fmla="*/ 0 w 7202714"/>
              <a:gd name="connsiteY0" fmla="*/ 65977 h 10220903"/>
              <a:gd name="connsiteX1" fmla="*/ 65977 w 7202714"/>
              <a:gd name="connsiteY1" fmla="*/ 0 h 10220903"/>
              <a:gd name="connsiteX2" fmla="*/ 779481 w 7202714"/>
              <a:gd name="connsiteY2" fmla="*/ 0 h 10220903"/>
              <a:gd name="connsiteX3" fmla="*/ 1280862 w 7202714"/>
              <a:gd name="connsiteY3" fmla="*/ 0 h 10220903"/>
              <a:gd name="connsiteX4" fmla="*/ 1994366 w 7202714"/>
              <a:gd name="connsiteY4" fmla="*/ 0 h 10220903"/>
              <a:gd name="connsiteX5" fmla="*/ 2566455 w 7202714"/>
              <a:gd name="connsiteY5" fmla="*/ 0 h 10220903"/>
              <a:gd name="connsiteX6" fmla="*/ 3067836 w 7202714"/>
              <a:gd name="connsiteY6" fmla="*/ 0 h 10220903"/>
              <a:gd name="connsiteX7" fmla="*/ 3498510 w 7202714"/>
              <a:gd name="connsiteY7" fmla="*/ 0 h 10220903"/>
              <a:gd name="connsiteX8" fmla="*/ 3999891 w 7202714"/>
              <a:gd name="connsiteY8" fmla="*/ 0 h 10220903"/>
              <a:gd name="connsiteX9" fmla="*/ 4501272 w 7202714"/>
              <a:gd name="connsiteY9" fmla="*/ 0 h 10220903"/>
              <a:gd name="connsiteX10" fmla="*/ 5144068 w 7202714"/>
              <a:gd name="connsiteY10" fmla="*/ 0 h 10220903"/>
              <a:gd name="connsiteX11" fmla="*/ 5786865 w 7202714"/>
              <a:gd name="connsiteY11" fmla="*/ 0 h 10220903"/>
              <a:gd name="connsiteX12" fmla="*/ 6358953 w 7202714"/>
              <a:gd name="connsiteY12" fmla="*/ 0 h 10220903"/>
              <a:gd name="connsiteX13" fmla="*/ 7136737 w 7202714"/>
              <a:gd name="connsiteY13" fmla="*/ 0 h 10220903"/>
              <a:gd name="connsiteX14" fmla="*/ 7202714 w 7202714"/>
              <a:gd name="connsiteY14" fmla="*/ 65977 h 10220903"/>
              <a:gd name="connsiteX15" fmla="*/ 7202714 w 7202714"/>
              <a:gd name="connsiteY15" fmla="*/ 435905 h 10220903"/>
              <a:gd name="connsiteX16" fmla="*/ 7202714 w 7202714"/>
              <a:gd name="connsiteY16" fmla="*/ 1209391 h 10220903"/>
              <a:gd name="connsiteX17" fmla="*/ 7202714 w 7202714"/>
              <a:gd name="connsiteY17" fmla="*/ 2083767 h 10220903"/>
              <a:gd name="connsiteX18" fmla="*/ 7202714 w 7202714"/>
              <a:gd name="connsiteY18" fmla="*/ 2453695 h 10220903"/>
              <a:gd name="connsiteX19" fmla="*/ 7202714 w 7202714"/>
              <a:gd name="connsiteY19" fmla="*/ 3328071 h 10220903"/>
              <a:gd name="connsiteX20" fmla="*/ 7202714 w 7202714"/>
              <a:gd name="connsiteY20" fmla="*/ 4202446 h 10220903"/>
              <a:gd name="connsiteX21" fmla="*/ 7202714 w 7202714"/>
              <a:gd name="connsiteY21" fmla="*/ 4572374 h 10220903"/>
              <a:gd name="connsiteX22" fmla="*/ 7202714 w 7202714"/>
              <a:gd name="connsiteY22" fmla="*/ 5244971 h 10220903"/>
              <a:gd name="connsiteX23" fmla="*/ 7202714 w 7202714"/>
              <a:gd name="connsiteY23" fmla="*/ 5816678 h 10220903"/>
              <a:gd name="connsiteX24" fmla="*/ 7202714 w 7202714"/>
              <a:gd name="connsiteY24" fmla="*/ 6388385 h 10220903"/>
              <a:gd name="connsiteX25" fmla="*/ 7202714 w 7202714"/>
              <a:gd name="connsiteY25" fmla="*/ 6960092 h 10220903"/>
              <a:gd name="connsiteX26" fmla="*/ 7202714 w 7202714"/>
              <a:gd name="connsiteY26" fmla="*/ 7330020 h 10220903"/>
              <a:gd name="connsiteX27" fmla="*/ 7202714 w 7202714"/>
              <a:gd name="connsiteY27" fmla="*/ 8204396 h 10220903"/>
              <a:gd name="connsiteX28" fmla="*/ 7202714 w 7202714"/>
              <a:gd name="connsiteY28" fmla="*/ 9078771 h 10220903"/>
              <a:gd name="connsiteX29" fmla="*/ 7202714 w 7202714"/>
              <a:gd name="connsiteY29" fmla="*/ 9448700 h 10220903"/>
              <a:gd name="connsiteX30" fmla="*/ 7202714 w 7202714"/>
              <a:gd name="connsiteY30" fmla="*/ 10154926 h 10220903"/>
              <a:gd name="connsiteX31" fmla="*/ 7136737 w 7202714"/>
              <a:gd name="connsiteY31" fmla="*/ 10220903 h 10220903"/>
              <a:gd name="connsiteX32" fmla="*/ 6423233 w 7202714"/>
              <a:gd name="connsiteY32" fmla="*/ 10220903 h 10220903"/>
              <a:gd name="connsiteX33" fmla="*/ 5921852 w 7202714"/>
              <a:gd name="connsiteY33" fmla="*/ 10220903 h 10220903"/>
              <a:gd name="connsiteX34" fmla="*/ 5420471 w 7202714"/>
              <a:gd name="connsiteY34" fmla="*/ 10220903 h 10220903"/>
              <a:gd name="connsiteX35" fmla="*/ 4706967 w 7202714"/>
              <a:gd name="connsiteY35" fmla="*/ 10220903 h 10220903"/>
              <a:gd name="connsiteX36" fmla="*/ 4276293 w 7202714"/>
              <a:gd name="connsiteY36" fmla="*/ 10220903 h 10220903"/>
              <a:gd name="connsiteX37" fmla="*/ 3704204 w 7202714"/>
              <a:gd name="connsiteY37" fmla="*/ 10220903 h 10220903"/>
              <a:gd name="connsiteX38" fmla="*/ 3061408 w 7202714"/>
              <a:gd name="connsiteY38" fmla="*/ 10220903 h 10220903"/>
              <a:gd name="connsiteX39" fmla="*/ 2560027 w 7202714"/>
              <a:gd name="connsiteY39" fmla="*/ 10220903 h 10220903"/>
              <a:gd name="connsiteX40" fmla="*/ 1775815 w 7202714"/>
              <a:gd name="connsiteY40" fmla="*/ 10220903 h 10220903"/>
              <a:gd name="connsiteX41" fmla="*/ 1345142 w 7202714"/>
              <a:gd name="connsiteY41" fmla="*/ 10220903 h 10220903"/>
              <a:gd name="connsiteX42" fmla="*/ 914468 w 7202714"/>
              <a:gd name="connsiteY42" fmla="*/ 10220903 h 10220903"/>
              <a:gd name="connsiteX43" fmla="*/ 65977 w 7202714"/>
              <a:gd name="connsiteY43" fmla="*/ 10220903 h 10220903"/>
              <a:gd name="connsiteX44" fmla="*/ 0 w 7202714"/>
              <a:gd name="connsiteY44" fmla="*/ 10154926 h 10220903"/>
              <a:gd name="connsiteX45" fmla="*/ 0 w 7202714"/>
              <a:gd name="connsiteY45" fmla="*/ 9482329 h 10220903"/>
              <a:gd name="connsiteX46" fmla="*/ 0 w 7202714"/>
              <a:gd name="connsiteY46" fmla="*/ 8607954 h 10220903"/>
              <a:gd name="connsiteX47" fmla="*/ 0 w 7202714"/>
              <a:gd name="connsiteY47" fmla="*/ 7935357 h 10220903"/>
              <a:gd name="connsiteX48" fmla="*/ 0 w 7202714"/>
              <a:gd name="connsiteY48" fmla="*/ 7565429 h 10220903"/>
              <a:gd name="connsiteX49" fmla="*/ 0 w 7202714"/>
              <a:gd name="connsiteY49" fmla="*/ 6691054 h 10220903"/>
              <a:gd name="connsiteX50" fmla="*/ 0 w 7202714"/>
              <a:gd name="connsiteY50" fmla="*/ 6018457 h 10220903"/>
              <a:gd name="connsiteX51" fmla="*/ 0 w 7202714"/>
              <a:gd name="connsiteY51" fmla="*/ 5345860 h 10220903"/>
              <a:gd name="connsiteX52" fmla="*/ 0 w 7202714"/>
              <a:gd name="connsiteY52" fmla="*/ 4875043 h 10220903"/>
              <a:gd name="connsiteX53" fmla="*/ 0 w 7202714"/>
              <a:gd name="connsiteY53" fmla="*/ 4000667 h 10220903"/>
              <a:gd name="connsiteX54" fmla="*/ 0 w 7202714"/>
              <a:gd name="connsiteY54" fmla="*/ 3529849 h 10220903"/>
              <a:gd name="connsiteX55" fmla="*/ 0 w 7202714"/>
              <a:gd name="connsiteY55" fmla="*/ 2655474 h 10220903"/>
              <a:gd name="connsiteX56" fmla="*/ 0 w 7202714"/>
              <a:gd name="connsiteY56" fmla="*/ 2285546 h 10220903"/>
              <a:gd name="connsiteX57" fmla="*/ 0 w 7202714"/>
              <a:gd name="connsiteY57" fmla="*/ 1512060 h 10220903"/>
              <a:gd name="connsiteX58" fmla="*/ 0 w 7202714"/>
              <a:gd name="connsiteY58" fmla="*/ 637684 h 10220903"/>
              <a:gd name="connsiteX59" fmla="*/ 0 w 7202714"/>
              <a:gd name="connsiteY59" fmla="*/ 65977 h 1022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7202714" h="10220903" fill="none" extrusionOk="0">
                <a:moveTo>
                  <a:pt x="0" y="65977"/>
                </a:moveTo>
                <a:cubicBezTo>
                  <a:pt x="-317" y="34330"/>
                  <a:pt x="22905" y="-5814"/>
                  <a:pt x="65977" y="0"/>
                </a:cubicBezTo>
                <a:cubicBezTo>
                  <a:pt x="343996" y="4418"/>
                  <a:pt x="570394" y="-26945"/>
                  <a:pt x="779481" y="0"/>
                </a:cubicBezTo>
                <a:cubicBezTo>
                  <a:pt x="988568" y="26945"/>
                  <a:pt x="1093037" y="12599"/>
                  <a:pt x="1280862" y="0"/>
                </a:cubicBezTo>
                <a:cubicBezTo>
                  <a:pt x="1468687" y="-12599"/>
                  <a:pt x="1793242" y="-20141"/>
                  <a:pt x="1994366" y="0"/>
                </a:cubicBezTo>
                <a:cubicBezTo>
                  <a:pt x="2195490" y="20141"/>
                  <a:pt x="2399548" y="10970"/>
                  <a:pt x="2566455" y="0"/>
                </a:cubicBezTo>
                <a:cubicBezTo>
                  <a:pt x="2733362" y="-10970"/>
                  <a:pt x="2943565" y="-15198"/>
                  <a:pt x="3067836" y="0"/>
                </a:cubicBezTo>
                <a:cubicBezTo>
                  <a:pt x="3192107" y="15198"/>
                  <a:pt x="3389268" y="-874"/>
                  <a:pt x="3498510" y="0"/>
                </a:cubicBezTo>
                <a:cubicBezTo>
                  <a:pt x="3607752" y="874"/>
                  <a:pt x="3847931" y="15673"/>
                  <a:pt x="3999891" y="0"/>
                </a:cubicBezTo>
                <a:cubicBezTo>
                  <a:pt x="4151851" y="-15673"/>
                  <a:pt x="4361885" y="3396"/>
                  <a:pt x="4501272" y="0"/>
                </a:cubicBezTo>
                <a:cubicBezTo>
                  <a:pt x="4640659" y="-3396"/>
                  <a:pt x="4953678" y="26620"/>
                  <a:pt x="5144068" y="0"/>
                </a:cubicBezTo>
                <a:cubicBezTo>
                  <a:pt x="5334458" y="-26620"/>
                  <a:pt x="5643580" y="-20970"/>
                  <a:pt x="5786865" y="0"/>
                </a:cubicBezTo>
                <a:cubicBezTo>
                  <a:pt x="5930150" y="20970"/>
                  <a:pt x="6112956" y="20525"/>
                  <a:pt x="6358953" y="0"/>
                </a:cubicBezTo>
                <a:cubicBezTo>
                  <a:pt x="6604950" y="-20525"/>
                  <a:pt x="6931877" y="-16421"/>
                  <a:pt x="7136737" y="0"/>
                </a:cubicBezTo>
                <a:cubicBezTo>
                  <a:pt x="7170174" y="330"/>
                  <a:pt x="7207351" y="35190"/>
                  <a:pt x="7202714" y="65977"/>
                </a:cubicBezTo>
                <a:cubicBezTo>
                  <a:pt x="7193919" y="171879"/>
                  <a:pt x="7192236" y="253897"/>
                  <a:pt x="7202714" y="435905"/>
                </a:cubicBezTo>
                <a:cubicBezTo>
                  <a:pt x="7213192" y="617913"/>
                  <a:pt x="7227707" y="960109"/>
                  <a:pt x="7202714" y="1209391"/>
                </a:cubicBezTo>
                <a:cubicBezTo>
                  <a:pt x="7177721" y="1458673"/>
                  <a:pt x="7240436" y="1679810"/>
                  <a:pt x="7202714" y="2083767"/>
                </a:cubicBezTo>
                <a:cubicBezTo>
                  <a:pt x="7164992" y="2487724"/>
                  <a:pt x="7198438" y="2377432"/>
                  <a:pt x="7202714" y="2453695"/>
                </a:cubicBezTo>
                <a:cubicBezTo>
                  <a:pt x="7206990" y="2529958"/>
                  <a:pt x="7179992" y="3039961"/>
                  <a:pt x="7202714" y="3328071"/>
                </a:cubicBezTo>
                <a:cubicBezTo>
                  <a:pt x="7225436" y="3616181"/>
                  <a:pt x="7213526" y="3765585"/>
                  <a:pt x="7202714" y="4202446"/>
                </a:cubicBezTo>
                <a:cubicBezTo>
                  <a:pt x="7191902" y="4639308"/>
                  <a:pt x="7196245" y="4464261"/>
                  <a:pt x="7202714" y="4572374"/>
                </a:cubicBezTo>
                <a:cubicBezTo>
                  <a:pt x="7209183" y="4680487"/>
                  <a:pt x="7173563" y="4964056"/>
                  <a:pt x="7202714" y="5244971"/>
                </a:cubicBezTo>
                <a:cubicBezTo>
                  <a:pt x="7231865" y="5525886"/>
                  <a:pt x="7200023" y="5699786"/>
                  <a:pt x="7202714" y="5816678"/>
                </a:cubicBezTo>
                <a:cubicBezTo>
                  <a:pt x="7205405" y="5933570"/>
                  <a:pt x="7213408" y="6237379"/>
                  <a:pt x="7202714" y="6388385"/>
                </a:cubicBezTo>
                <a:cubicBezTo>
                  <a:pt x="7192020" y="6539391"/>
                  <a:pt x="7224828" y="6798570"/>
                  <a:pt x="7202714" y="6960092"/>
                </a:cubicBezTo>
                <a:cubicBezTo>
                  <a:pt x="7180600" y="7121614"/>
                  <a:pt x="7186873" y="7242037"/>
                  <a:pt x="7202714" y="7330020"/>
                </a:cubicBezTo>
                <a:cubicBezTo>
                  <a:pt x="7218555" y="7418003"/>
                  <a:pt x="7161410" y="7923768"/>
                  <a:pt x="7202714" y="8204396"/>
                </a:cubicBezTo>
                <a:cubicBezTo>
                  <a:pt x="7244018" y="8485024"/>
                  <a:pt x="7201352" y="8676974"/>
                  <a:pt x="7202714" y="9078771"/>
                </a:cubicBezTo>
                <a:cubicBezTo>
                  <a:pt x="7204076" y="9480569"/>
                  <a:pt x="7213449" y="9266665"/>
                  <a:pt x="7202714" y="9448700"/>
                </a:cubicBezTo>
                <a:cubicBezTo>
                  <a:pt x="7191979" y="9630735"/>
                  <a:pt x="7181705" y="9928805"/>
                  <a:pt x="7202714" y="10154926"/>
                </a:cubicBezTo>
                <a:cubicBezTo>
                  <a:pt x="7199525" y="10195119"/>
                  <a:pt x="7175488" y="10222290"/>
                  <a:pt x="7136737" y="10220903"/>
                </a:cubicBezTo>
                <a:cubicBezTo>
                  <a:pt x="6921099" y="10216412"/>
                  <a:pt x="6629217" y="10192917"/>
                  <a:pt x="6423233" y="10220903"/>
                </a:cubicBezTo>
                <a:cubicBezTo>
                  <a:pt x="6217249" y="10248889"/>
                  <a:pt x="6148942" y="10217260"/>
                  <a:pt x="5921852" y="10220903"/>
                </a:cubicBezTo>
                <a:cubicBezTo>
                  <a:pt x="5694762" y="10224546"/>
                  <a:pt x="5561904" y="10236968"/>
                  <a:pt x="5420471" y="10220903"/>
                </a:cubicBezTo>
                <a:cubicBezTo>
                  <a:pt x="5279038" y="10204838"/>
                  <a:pt x="5022149" y="10253213"/>
                  <a:pt x="4706967" y="10220903"/>
                </a:cubicBezTo>
                <a:cubicBezTo>
                  <a:pt x="4391785" y="10188593"/>
                  <a:pt x="4426392" y="10218831"/>
                  <a:pt x="4276293" y="10220903"/>
                </a:cubicBezTo>
                <a:cubicBezTo>
                  <a:pt x="4126194" y="10222975"/>
                  <a:pt x="3975229" y="10210391"/>
                  <a:pt x="3704204" y="10220903"/>
                </a:cubicBezTo>
                <a:cubicBezTo>
                  <a:pt x="3433179" y="10231415"/>
                  <a:pt x="3203239" y="10238399"/>
                  <a:pt x="3061408" y="10220903"/>
                </a:cubicBezTo>
                <a:cubicBezTo>
                  <a:pt x="2919577" y="10203407"/>
                  <a:pt x="2678914" y="10196476"/>
                  <a:pt x="2560027" y="10220903"/>
                </a:cubicBezTo>
                <a:cubicBezTo>
                  <a:pt x="2441140" y="10245330"/>
                  <a:pt x="2010997" y="10219543"/>
                  <a:pt x="1775815" y="10220903"/>
                </a:cubicBezTo>
                <a:cubicBezTo>
                  <a:pt x="1540633" y="10222263"/>
                  <a:pt x="1503129" y="10229153"/>
                  <a:pt x="1345142" y="10220903"/>
                </a:cubicBezTo>
                <a:cubicBezTo>
                  <a:pt x="1187155" y="10212653"/>
                  <a:pt x="1098301" y="10216153"/>
                  <a:pt x="914468" y="10220903"/>
                </a:cubicBezTo>
                <a:cubicBezTo>
                  <a:pt x="730635" y="10225653"/>
                  <a:pt x="364462" y="10213647"/>
                  <a:pt x="65977" y="10220903"/>
                </a:cubicBezTo>
                <a:cubicBezTo>
                  <a:pt x="26171" y="10221346"/>
                  <a:pt x="474" y="10197068"/>
                  <a:pt x="0" y="10154926"/>
                </a:cubicBezTo>
                <a:cubicBezTo>
                  <a:pt x="-11675" y="9826361"/>
                  <a:pt x="13448" y="9680989"/>
                  <a:pt x="0" y="9482329"/>
                </a:cubicBezTo>
                <a:cubicBezTo>
                  <a:pt x="-13448" y="9283669"/>
                  <a:pt x="-34519" y="8862667"/>
                  <a:pt x="0" y="8607954"/>
                </a:cubicBezTo>
                <a:cubicBezTo>
                  <a:pt x="34519" y="8353242"/>
                  <a:pt x="-1239" y="8153337"/>
                  <a:pt x="0" y="7935357"/>
                </a:cubicBezTo>
                <a:cubicBezTo>
                  <a:pt x="1239" y="7717377"/>
                  <a:pt x="-16997" y="7678420"/>
                  <a:pt x="0" y="7565429"/>
                </a:cubicBezTo>
                <a:cubicBezTo>
                  <a:pt x="16997" y="7452438"/>
                  <a:pt x="20813" y="7116282"/>
                  <a:pt x="0" y="6691054"/>
                </a:cubicBezTo>
                <a:cubicBezTo>
                  <a:pt x="-20813" y="6265826"/>
                  <a:pt x="11732" y="6225121"/>
                  <a:pt x="0" y="6018457"/>
                </a:cubicBezTo>
                <a:cubicBezTo>
                  <a:pt x="-11732" y="5811793"/>
                  <a:pt x="-1153" y="5656432"/>
                  <a:pt x="0" y="5345860"/>
                </a:cubicBezTo>
                <a:cubicBezTo>
                  <a:pt x="1153" y="5035288"/>
                  <a:pt x="-4776" y="5108509"/>
                  <a:pt x="0" y="4875043"/>
                </a:cubicBezTo>
                <a:cubicBezTo>
                  <a:pt x="4776" y="4641577"/>
                  <a:pt x="-3849" y="4339226"/>
                  <a:pt x="0" y="4000667"/>
                </a:cubicBezTo>
                <a:cubicBezTo>
                  <a:pt x="3849" y="3662108"/>
                  <a:pt x="-19633" y="3677920"/>
                  <a:pt x="0" y="3529849"/>
                </a:cubicBezTo>
                <a:cubicBezTo>
                  <a:pt x="19633" y="3381778"/>
                  <a:pt x="-29035" y="2984834"/>
                  <a:pt x="0" y="2655474"/>
                </a:cubicBezTo>
                <a:cubicBezTo>
                  <a:pt x="29035" y="2326115"/>
                  <a:pt x="-6765" y="2462251"/>
                  <a:pt x="0" y="2285546"/>
                </a:cubicBezTo>
                <a:cubicBezTo>
                  <a:pt x="6765" y="2108841"/>
                  <a:pt x="-1801" y="1830734"/>
                  <a:pt x="0" y="1512060"/>
                </a:cubicBezTo>
                <a:cubicBezTo>
                  <a:pt x="1801" y="1193386"/>
                  <a:pt x="-32482" y="984932"/>
                  <a:pt x="0" y="637684"/>
                </a:cubicBezTo>
                <a:cubicBezTo>
                  <a:pt x="32482" y="290436"/>
                  <a:pt x="-21237" y="349979"/>
                  <a:pt x="0" y="65977"/>
                </a:cubicBezTo>
                <a:close/>
              </a:path>
              <a:path w="7202714" h="10220903" stroke="0" extrusionOk="0">
                <a:moveTo>
                  <a:pt x="0" y="65977"/>
                </a:moveTo>
                <a:cubicBezTo>
                  <a:pt x="-1624" y="28537"/>
                  <a:pt x="21022" y="3196"/>
                  <a:pt x="65977" y="0"/>
                </a:cubicBezTo>
                <a:cubicBezTo>
                  <a:pt x="456716" y="-15367"/>
                  <a:pt x="534793" y="5350"/>
                  <a:pt x="850189" y="0"/>
                </a:cubicBezTo>
                <a:cubicBezTo>
                  <a:pt x="1165585" y="-5350"/>
                  <a:pt x="1306682" y="-26660"/>
                  <a:pt x="1422277" y="0"/>
                </a:cubicBezTo>
                <a:cubicBezTo>
                  <a:pt x="1537872" y="26660"/>
                  <a:pt x="1683294" y="908"/>
                  <a:pt x="1923658" y="0"/>
                </a:cubicBezTo>
                <a:cubicBezTo>
                  <a:pt x="2164022" y="-908"/>
                  <a:pt x="2317115" y="494"/>
                  <a:pt x="2637162" y="0"/>
                </a:cubicBezTo>
                <a:cubicBezTo>
                  <a:pt x="2957209" y="-494"/>
                  <a:pt x="3024719" y="-8472"/>
                  <a:pt x="3209251" y="0"/>
                </a:cubicBezTo>
                <a:cubicBezTo>
                  <a:pt x="3393783" y="8472"/>
                  <a:pt x="3626366" y="-29451"/>
                  <a:pt x="3993463" y="0"/>
                </a:cubicBezTo>
                <a:cubicBezTo>
                  <a:pt x="4360560" y="29451"/>
                  <a:pt x="4369805" y="20673"/>
                  <a:pt x="4494844" y="0"/>
                </a:cubicBezTo>
                <a:cubicBezTo>
                  <a:pt x="4619883" y="-20673"/>
                  <a:pt x="5014328" y="23230"/>
                  <a:pt x="5279056" y="0"/>
                </a:cubicBezTo>
                <a:cubicBezTo>
                  <a:pt x="5543784" y="-23230"/>
                  <a:pt x="5597116" y="-17997"/>
                  <a:pt x="5709729" y="0"/>
                </a:cubicBezTo>
                <a:cubicBezTo>
                  <a:pt x="5822342" y="17997"/>
                  <a:pt x="6128705" y="-25688"/>
                  <a:pt x="6352525" y="0"/>
                </a:cubicBezTo>
                <a:cubicBezTo>
                  <a:pt x="6576345" y="25688"/>
                  <a:pt x="6966868" y="23173"/>
                  <a:pt x="7136737" y="0"/>
                </a:cubicBezTo>
                <a:cubicBezTo>
                  <a:pt x="7175230" y="-2030"/>
                  <a:pt x="7204418" y="28440"/>
                  <a:pt x="7202714" y="65977"/>
                </a:cubicBezTo>
                <a:cubicBezTo>
                  <a:pt x="7198692" y="300017"/>
                  <a:pt x="7230837" y="407675"/>
                  <a:pt x="7202714" y="738574"/>
                </a:cubicBezTo>
                <a:cubicBezTo>
                  <a:pt x="7174591" y="1069473"/>
                  <a:pt x="7220480" y="1062419"/>
                  <a:pt x="7202714" y="1209391"/>
                </a:cubicBezTo>
                <a:cubicBezTo>
                  <a:pt x="7184948" y="1356363"/>
                  <a:pt x="7190768" y="1661433"/>
                  <a:pt x="7202714" y="1881988"/>
                </a:cubicBezTo>
                <a:cubicBezTo>
                  <a:pt x="7214660" y="2102543"/>
                  <a:pt x="7208638" y="2560854"/>
                  <a:pt x="7202714" y="2756363"/>
                </a:cubicBezTo>
                <a:cubicBezTo>
                  <a:pt x="7196790" y="2951872"/>
                  <a:pt x="7212965" y="3247709"/>
                  <a:pt x="7202714" y="3428960"/>
                </a:cubicBezTo>
                <a:cubicBezTo>
                  <a:pt x="7192463" y="3610211"/>
                  <a:pt x="7196865" y="3722719"/>
                  <a:pt x="7202714" y="3798888"/>
                </a:cubicBezTo>
                <a:cubicBezTo>
                  <a:pt x="7208563" y="3875057"/>
                  <a:pt x="7214575" y="4043223"/>
                  <a:pt x="7202714" y="4269706"/>
                </a:cubicBezTo>
                <a:cubicBezTo>
                  <a:pt x="7190853" y="4496189"/>
                  <a:pt x="7182135" y="4738208"/>
                  <a:pt x="7202714" y="5144081"/>
                </a:cubicBezTo>
                <a:cubicBezTo>
                  <a:pt x="7223293" y="5549955"/>
                  <a:pt x="7179608" y="5581875"/>
                  <a:pt x="7202714" y="5816678"/>
                </a:cubicBezTo>
                <a:cubicBezTo>
                  <a:pt x="7225820" y="6051481"/>
                  <a:pt x="7224261" y="6063365"/>
                  <a:pt x="7202714" y="6287496"/>
                </a:cubicBezTo>
                <a:cubicBezTo>
                  <a:pt x="7181167" y="6511627"/>
                  <a:pt x="7208749" y="6820173"/>
                  <a:pt x="7202714" y="6960092"/>
                </a:cubicBezTo>
                <a:cubicBezTo>
                  <a:pt x="7196679" y="7100011"/>
                  <a:pt x="7216823" y="7226296"/>
                  <a:pt x="7202714" y="7330020"/>
                </a:cubicBezTo>
                <a:cubicBezTo>
                  <a:pt x="7188605" y="7433744"/>
                  <a:pt x="7213910" y="7546152"/>
                  <a:pt x="7202714" y="7699948"/>
                </a:cubicBezTo>
                <a:cubicBezTo>
                  <a:pt x="7191518" y="7853744"/>
                  <a:pt x="7190152" y="8091514"/>
                  <a:pt x="7202714" y="8372545"/>
                </a:cubicBezTo>
                <a:cubicBezTo>
                  <a:pt x="7215276" y="8653576"/>
                  <a:pt x="7186108" y="8693177"/>
                  <a:pt x="7202714" y="8843363"/>
                </a:cubicBezTo>
                <a:cubicBezTo>
                  <a:pt x="7219320" y="8993549"/>
                  <a:pt x="7169738" y="9705784"/>
                  <a:pt x="7202714" y="10154926"/>
                </a:cubicBezTo>
                <a:cubicBezTo>
                  <a:pt x="7206241" y="10190590"/>
                  <a:pt x="7175985" y="10223218"/>
                  <a:pt x="7136737" y="10220903"/>
                </a:cubicBezTo>
                <a:cubicBezTo>
                  <a:pt x="6778258" y="10227597"/>
                  <a:pt x="6741543" y="10194584"/>
                  <a:pt x="6352525" y="10220903"/>
                </a:cubicBezTo>
                <a:cubicBezTo>
                  <a:pt x="5963507" y="10247222"/>
                  <a:pt x="5801747" y="10212431"/>
                  <a:pt x="5639021" y="10220903"/>
                </a:cubicBezTo>
                <a:cubicBezTo>
                  <a:pt x="5476295" y="10229375"/>
                  <a:pt x="5375848" y="10212160"/>
                  <a:pt x="5137640" y="10220903"/>
                </a:cubicBezTo>
                <a:cubicBezTo>
                  <a:pt x="4899432" y="10229646"/>
                  <a:pt x="4850605" y="10213380"/>
                  <a:pt x="4706967" y="10220903"/>
                </a:cubicBezTo>
                <a:cubicBezTo>
                  <a:pt x="4563329" y="10228426"/>
                  <a:pt x="4346349" y="10235369"/>
                  <a:pt x="4205586" y="10220903"/>
                </a:cubicBezTo>
                <a:cubicBezTo>
                  <a:pt x="4064823" y="10206437"/>
                  <a:pt x="3748357" y="10252320"/>
                  <a:pt x="3492082" y="10220903"/>
                </a:cubicBezTo>
                <a:cubicBezTo>
                  <a:pt x="3235807" y="10189486"/>
                  <a:pt x="3100492" y="10205877"/>
                  <a:pt x="2990700" y="10220903"/>
                </a:cubicBezTo>
                <a:cubicBezTo>
                  <a:pt x="2880908" y="10235929"/>
                  <a:pt x="2726554" y="10227018"/>
                  <a:pt x="2560027" y="10220903"/>
                </a:cubicBezTo>
                <a:cubicBezTo>
                  <a:pt x="2393500" y="10214788"/>
                  <a:pt x="2160974" y="10235937"/>
                  <a:pt x="2058646" y="10220903"/>
                </a:cubicBezTo>
                <a:cubicBezTo>
                  <a:pt x="1956318" y="10205869"/>
                  <a:pt x="1771558" y="10229993"/>
                  <a:pt x="1486557" y="10220903"/>
                </a:cubicBezTo>
                <a:cubicBezTo>
                  <a:pt x="1201556" y="10211813"/>
                  <a:pt x="1072777" y="10244206"/>
                  <a:pt x="843761" y="10220903"/>
                </a:cubicBezTo>
                <a:cubicBezTo>
                  <a:pt x="614745" y="10197600"/>
                  <a:pt x="271939" y="10186310"/>
                  <a:pt x="65977" y="10220903"/>
                </a:cubicBezTo>
                <a:cubicBezTo>
                  <a:pt x="30163" y="10222506"/>
                  <a:pt x="8205" y="10195181"/>
                  <a:pt x="0" y="10154926"/>
                </a:cubicBezTo>
                <a:cubicBezTo>
                  <a:pt x="375" y="9936543"/>
                  <a:pt x="10760" y="9755938"/>
                  <a:pt x="0" y="9482329"/>
                </a:cubicBezTo>
                <a:cubicBezTo>
                  <a:pt x="-10760" y="9208720"/>
                  <a:pt x="10513" y="8991134"/>
                  <a:pt x="0" y="8708843"/>
                </a:cubicBezTo>
                <a:cubicBezTo>
                  <a:pt x="-10513" y="8426552"/>
                  <a:pt x="5055" y="8345117"/>
                  <a:pt x="0" y="8137136"/>
                </a:cubicBezTo>
                <a:cubicBezTo>
                  <a:pt x="-5055" y="7929155"/>
                  <a:pt x="4623" y="7617232"/>
                  <a:pt x="0" y="7363650"/>
                </a:cubicBezTo>
                <a:cubicBezTo>
                  <a:pt x="-4623" y="7110068"/>
                  <a:pt x="-18354" y="7031930"/>
                  <a:pt x="0" y="6892832"/>
                </a:cubicBezTo>
                <a:cubicBezTo>
                  <a:pt x="18354" y="6753734"/>
                  <a:pt x="10272" y="6381879"/>
                  <a:pt x="0" y="6220236"/>
                </a:cubicBezTo>
                <a:cubicBezTo>
                  <a:pt x="-10272" y="6058593"/>
                  <a:pt x="17448" y="5989323"/>
                  <a:pt x="0" y="5850308"/>
                </a:cubicBezTo>
                <a:cubicBezTo>
                  <a:pt x="-17448" y="5711293"/>
                  <a:pt x="11051" y="5385648"/>
                  <a:pt x="0" y="4975932"/>
                </a:cubicBezTo>
                <a:cubicBezTo>
                  <a:pt x="-11051" y="4566216"/>
                  <a:pt x="-14308" y="4460848"/>
                  <a:pt x="0" y="4303336"/>
                </a:cubicBezTo>
                <a:cubicBezTo>
                  <a:pt x="14308" y="4145824"/>
                  <a:pt x="12748" y="3703481"/>
                  <a:pt x="0" y="3428960"/>
                </a:cubicBezTo>
                <a:cubicBezTo>
                  <a:pt x="-12748" y="3154439"/>
                  <a:pt x="-3006" y="3135309"/>
                  <a:pt x="0" y="2857253"/>
                </a:cubicBezTo>
                <a:cubicBezTo>
                  <a:pt x="3006" y="2579197"/>
                  <a:pt x="-18838" y="2539254"/>
                  <a:pt x="0" y="2386435"/>
                </a:cubicBezTo>
                <a:cubicBezTo>
                  <a:pt x="18838" y="2233616"/>
                  <a:pt x="-639" y="1868726"/>
                  <a:pt x="0" y="1713839"/>
                </a:cubicBezTo>
                <a:cubicBezTo>
                  <a:pt x="639" y="1558952"/>
                  <a:pt x="3114" y="1169001"/>
                  <a:pt x="0" y="940353"/>
                </a:cubicBezTo>
                <a:cubicBezTo>
                  <a:pt x="-3114" y="711705"/>
                  <a:pt x="27614" y="476554"/>
                  <a:pt x="0" y="6597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91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Google Shape;66;p13"/>
          <p:cNvSpPr txBox="1"/>
          <p:nvPr/>
        </p:nvSpPr>
        <p:spPr>
          <a:xfrm>
            <a:off x="503173" y="1467829"/>
            <a:ext cx="3630157" cy="232774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D78C65F-DC84-6E41-91C8-EB89DCEA9D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198805"/>
              </p:ext>
            </p:extLst>
          </p:nvPr>
        </p:nvGraphicFramePr>
        <p:xfrm>
          <a:off x="595984" y="1849038"/>
          <a:ext cx="3459180" cy="1871432"/>
        </p:xfrm>
        <a:graphic>
          <a:graphicData uri="http://schemas.openxmlformats.org/drawingml/2006/table">
            <a:tbl>
              <a:tblPr firstRow="1" bandRow="1">
                <a:tableStyleId>{40505ED0-0431-45FA-A5BE-7E9E30799241}</a:tableStyleId>
              </a:tblPr>
              <a:tblGrid>
                <a:gridCol w="778044">
                  <a:extLst>
                    <a:ext uri="{9D8B030D-6E8A-4147-A177-3AD203B41FA5}">
                      <a16:colId xmlns:a16="http://schemas.microsoft.com/office/drawing/2014/main" val="2485324174"/>
                    </a:ext>
                  </a:extLst>
                </a:gridCol>
                <a:gridCol w="496957">
                  <a:extLst>
                    <a:ext uri="{9D8B030D-6E8A-4147-A177-3AD203B41FA5}">
                      <a16:colId xmlns:a16="http://schemas.microsoft.com/office/drawing/2014/main" val="661668058"/>
                    </a:ext>
                  </a:extLst>
                </a:gridCol>
                <a:gridCol w="2184179">
                  <a:extLst>
                    <a:ext uri="{9D8B030D-6E8A-4147-A177-3AD203B41FA5}">
                      <a16:colId xmlns:a16="http://schemas.microsoft.com/office/drawing/2014/main" val="1235270772"/>
                    </a:ext>
                  </a:extLst>
                </a:gridCol>
              </a:tblGrid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Mass movement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Large blocks of rock slide downhill.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016221"/>
                  </a:ext>
                </a:extLst>
              </a:tr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Slumping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Saturated soil (soil filled with water) flows down a slope.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9811549"/>
                  </a:ext>
                </a:extLst>
              </a:tr>
              <a:tr h="408392">
                <a:tc>
                  <a:txBody>
                    <a:bodyPr/>
                    <a:lstStyle/>
                    <a:p>
                      <a:r>
                        <a:rPr lang="en-GB" sz="900" dirty="0"/>
                        <a:t>Landslide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downhill movement of cliff material along a slip-plane.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1087720"/>
                  </a:ext>
                </a:extLst>
              </a:tr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Rockfall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downhill movement of cliff material under the influence of gravity.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1560234"/>
                  </a:ext>
                </a:extLst>
              </a:tr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Mudslide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Pieces of rock fall off the cliff face, usually due to freeze-thaw weathering.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7101520"/>
                  </a:ext>
                </a:extLst>
              </a:tr>
            </a:tbl>
          </a:graphicData>
        </a:graphic>
      </p:graphicFrame>
      <p:sp>
        <p:nvSpPr>
          <p:cNvPr id="96" name="Google Shape;64;p13">
            <a:extLst>
              <a:ext uri="{FF2B5EF4-FFF2-40B4-BE49-F238E27FC236}">
                <a16:creationId xmlns:a16="http://schemas.microsoft.com/office/drawing/2014/main" id="{262862C0-B9E0-D142-8060-FC7472419771}"/>
              </a:ext>
            </a:extLst>
          </p:cNvPr>
          <p:cNvSpPr txBox="1"/>
          <p:nvPr/>
        </p:nvSpPr>
        <p:spPr>
          <a:xfrm>
            <a:off x="4205127" y="1467829"/>
            <a:ext cx="2992057" cy="233472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BD499734-89CE-0147-9336-5B453944368D}"/>
              </a:ext>
            </a:extLst>
          </p:cNvPr>
          <p:cNvSpPr/>
          <p:nvPr/>
        </p:nvSpPr>
        <p:spPr>
          <a:xfrm rot="18497991">
            <a:off x="5698039" y="882619"/>
            <a:ext cx="838691" cy="425323"/>
          </a:xfrm>
          <a:custGeom>
            <a:avLst/>
            <a:gdLst>
              <a:gd name="connsiteX0" fmla="*/ 419345 w 838691"/>
              <a:gd name="connsiteY0" fmla="*/ 0 h 425323"/>
              <a:gd name="connsiteX1" fmla="*/ 821570 w 838691"/>
              <a:gd name="connsiteY1" fmla="*/ 152516 h 425323"/>
              <a:gd name="connsiteX2" fmla="*/ 419346 w 838691"/>
              <a:gd name="connsiteY2" fmla="*/ 212662 h 425323"/>
              <a:gd name="connsiteX3" fmla="*/ 419345 w 838691"/>
              <a:gd name="connsiteY3" fmla="*/ 0 h 425323"/>
              <a:gd name="connsiteX0" fmla="*/ 419345 w 838691"/>
              <a:gd name="connsiteY0" fmla="*/ 0 h 425323"/>
              <a:gd name="connsiteX1" fmla="*/ 821570 w 838691"/>
              <a:gd name="connsiteY1" fmla="*/ 152516 h 42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8691" h="425323" stroke="0" extrusionOk="0">
                <a:moveTo>
                  <a:pt x="419345" y="0"/>
                </a:moveTo>
                <a:cubicBezTo>
                  <a:pt x="593367" y="-7338"/>
                  <a:pt x="764994" y="63580"/>
                  <a:pt x="821570" y="152516"/>
                </a:cubicBezTo>
                <a:cubicBezTo>
                  <a:pt x="696551" y="184777"/>
                  <a:pt x="582147" y="164294"/>
                  <a:pt x="419346" y="212662"/>
                </a:cubicBezTo>
                <a:cubicBezTo>
                  <a:pt x="413818" y="137570"/>
                  <a:pt x="413787" y="82294"/>
                  <a:pt x="419345" y="0"/>
                </a:cubicBezTo>
                <a:close/>
              </a:path>
              <a:path w="838691" h="425323" fill="none" extrusionOk="0">
                <a:moveTo>
                  <a:pt x="419345" y="0"/>
                </a:moveTo>
                <a:cubicBezTo>
                  <a:pt x="611240" y="-22113"/>
                  <a:pt x="766544" y="60479"/>
                  <a:pt x="821570" y="152516"/>
                </a:cubicBezTo>
              </a:path>
              <a:path w="838691" h="425323" fill="none" stroke="0" extrusionOk="0">
                <a:moveTo>
                  <a:pt x="419345" y="0"/>
                </a:moveTo>
                <a:cubicBezTo>
                  <a:pt x="605384" y="9421"/>
                  <a:pt x="761553" y="38135"/>
                  <a:pt x="821570" y="152516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  <a:headEnd type="none" w="med" len="med"/>
            <a:tailEnd type="arrow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arc">
                    <a:avLst>
                      <a:gd name="adj1" fmla="val 16200000"/>
                      <a:gd name="adj2" fmla="val 2108972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C6F7343-75DC-9140-8577-99E5417DE3F8}"/>
              </a:ext>
            </a:extLst>
          </p:cNvPr>
          <p:cNvSpPr/>
          <p:nvPr/>
        </p:nvSpPr>
        <p:spPr>
          <a:xfrm>
            <a:off x="5481344" y="924658"/>
            <a:ext cx="6126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S</a:t>
            </a:r>
            <a:r>
              <a:rPr lang="en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can me</a:t>
            </a:r>
            <a:endParaRPr lang="en-GB" dirty="0"/>
          </a:p>
        </p:txBody>
      </p:sp>
      <p:sp>
        <p:nvSpPr>
          <p:cNvPr id="160" name="Google Shape;56;p13">
            <a:extLst>
              <a:ext uri="{FF2B5EF4-FFF2-40B4-BE49-F238E27FC236}">
                <a16:creationId xmlns:a16="http://schemas.microsoft.com/office/drawing/2014/main" id="{043E636E-4755-7D44-9FF3-BCD68F137A54}"/>
              </a:ext>
            </a:extLst>
          </p:cNvPr>
          <p:cNvSpPr txBox="1"/>
          <p:nvPr/>
        </p:nvSpPr>
        <p:spPr>
          <a:xfrm>
            <a:off x="406243" y="568297"/>
            <a:ext cx="5080051" cy="11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Mass Movement</a:t>
            </a:r>
            <a:r>
              <a:rPr lang="en" sz="4400" b="1" dirty="0">
                <a:latin typeface="Amatic SC"/>
                <a:ea typeface="Amatic SC"/>
                <a:cs typeface="Amatic SC"/>
                <a:sym typeface="Amatic SC"/>
              </a:rPr>
              <a:t> </a:t>
            </a:r>
            <a:r>
              <a:rPr lang="en" sz="4000" b="1" dirty="0">
                <a:latin typeface="Amatic SC"/>
                <a:ea typeface="Amatic SC"/>
                <a:cs typeface="Amatic SC"/>
                <a:sym typeface="Amatic SC"/>
              </a:rPr>
              <a:t>Worksheet</a:t>
            </a:r>
            <a:endParaRPr sz="40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F7150298-F4DA-0648-95A4-8DA9B83CB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30" y="355697"/>
            <a:ext cx="2526022" cy="279579"/>
          </a:xfrm>
          <a:prstGeom prst="rect">
            <a:avLst/>
          </a:prstGeom>
        </p:spPr>
      </p:pic>
      <p:sp>
        <p:nvSpPr>
          <p:cNvPr id="181" name="Google Shape;56;p13">
            <a:extLst>
              <a:ext uri="{FF2B5EF4-FFF2-40B4-BE49-F238E27FC236}">
                <a16:creationId xmlns:a16="http://schemas.microsoft.com/office/drawing/2014/main" id="{DA863521-F933-374D-A783-911A83A2E4FB}"/>
              </a:ext>
            </a:extLst>
          </p:cNvPr>
          <p:cNvSpPr txBox="1"/>
          <p:nvPr/>
        </p:nvSpPr>
        <p:spPr>
          <a:xfrm>
            <a:off x="5292225" y="1139996"/>
            <a:ext cx="2191684" cy="47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sz="1370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https://tinyurl.com/mass-move</a:t>
            </a:r>
            <a:endParaRPr sz="137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graphicFrame>
        <p:nvGraphicFramePr>
          <p:cNvPr id="70" name="Table 70">
            <a:extLst>
              <a:ext uri="{FF2B5EF4-FFF2-40B4-BE49-F238E27FC236}">
                <a16:creationId xmlns:a16="http://schemas.microsoft.com/office/drawing/2014/main" id="{3D4A114F-E0AA-308D-9573-2441854C3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863753"/>
              </p:ext>
            </p:extLst>
          </p:nvPr>
        </p:nvGraphicFramePr>
        <p:xfrm>
          <a:off x="4243796" y="1828623"/>
          <a:ext cx="2892871" cy="1935480"/>
        </p:xfrm>
        <a:graphic>
          <a:graphicData uri="http://schemas.openxmlformats.org/drawingml/2006/table">
            <a:tbl>
              <a:tblPr firstRow="1" bandRow="1">
                <a:tableStyleId>{40505ED0-0431-45FA-A5BE-7E9E30799241}</a:tableStyleId>
              </a:tblPr>
              <a:tblGrid>
                <a:gridCol w="616143">
                  <a:extLst>
                    <a:ext uri="{9D8B030D-6E8A-4147-A177-3AD203B41FA5}">
                      <a16:colId xmlns:a16="http://schemas.microsoft.com/office/drawing/2014/main" val="1631869185"/>
                    </a:ext>
                  </a:extLst>
                </a:gridCol>
                <a:gridCol w="533696">
                  <a:extLst>
                    <a:ext uri="{9D8B030D-6E8A-4147-A177-3AD203B41FA5}">
                      <a16:colId xmlns:a16="http://schemas.microsoft.com/office/drawing/2014/main" val="2062347335"/>
                    </a:ext>
                  </a:extLst>
                </a:gridCol>
                <a:gridCol w="604668">
                  <a:extLst>
                    <a:ext uri="{9D8B030D-6E8A-4147-A177-3AD203B41FA5}">
                      <a16:colId xmlns:a16="http://schemas.microsoft.com/office/drawing/2014/main" val="4209797340"/>
                    </a:ext>
                  </a:extLst>
                </a:gridCol>
                <a:gridCol w="569182">
                  <a:extLst>
                    <a:ext uri="{9D8B030D-6E8A-4147-A177-3AD203B41FA5}">
                      <a16:colId xmlns:a16="http://schemas.microsoft.com/office/drawing/2014/main" val="365714025"/>
                    </a:ext>
                  </a:extLst>
                </a:gridCol>
                <a:gridCol w="569182">
                  <a:extLst>
                    <a:ext uri="{9D8B030D-6E8A-4147-A177-3AD203B41FA5}">
                      <a16:colId xmlns:a16="http://schemas.microsoft.com/office/drawing/2014/main" val="28990399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Rockfalls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Landslides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50" dirty="0"/>
                        <a:t>Mudslides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50" dirty="0"/>
                        <a:t>Slumping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026394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r>
                        <a:rPr lang="en-GB" sz="650" dirty="0"/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8357643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r>
                        <a:rPr lang="en-GB" sz="650" dirty="0"/>
                        <a:t>Cold 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276513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Hot 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8599873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Gravity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426217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Vegetation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2120832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Hard geology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9260138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Soft geology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7062266"/>
                  </a:ext>
                </a:extLst>
              </a:tr>
            </a:tbl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4A482824-D4DE-FF3F-A317-67B05A638996}"/>
              </a:ext>
            </a:extLst>
          </p:cNvPr>
          <p:cNvSpPr txBox="1"/>
          <p:nvPr/>
        </p:nvSpPr>
        <p:spPr>
          <a:xfrm>
            <a:off x="4168099" y="1466286"/>
            <a:ext cx="30353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Identify the influences for each Mass Movement</a:t>
            </a:r>
          </a:p>
        </p:txBody>
      </p:sp>
      <p:sp>
        <p:nvSpPr>
          <p:cNvPr id="14" name="Google Shape;66;p13">
            <a:extLst>
              <a:ext uri="{FF2B5EF4-FFF2-40B4-BE49-F238E27FC236}">
                <a16:creationId xmlns:a16="http://schemas.microsoft.com/office/drawing/2014/main" id="{761C8CC9-9B9A-BBE2-DBF2-477BCD9C829F}"/>
              </a:ext>
            </a:extLst>
          </p:cNvPr>
          <p:cNvSpPr txBox="1"/>
          <p:nvPr/>
        </p:nvSpPr>
        <p:spPr>
          <a:xfrm>
            <a:off x="503173" y="390664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5" name="Google Shape;66;p13">
            <a:extLst>
              <a:ext uri="{FF2B5EF4-FFF2-40B4-BE49-F238E27FC236}">
                <a16:creationId xmlns:a16="http://schemas.microsoft.com/office/drawing/2014/main" id="{39C8CD1A-C167-2473-8BD9-2659DF8434C9}"/>
              </a:ext>
            </a:extLst>
          </p:cNvPr>
          <p:cNvSpPr txBox="1"/>
          <p:nvPr/>
        </p:nvSpPr>
        <p:spPr>
          <a:xfrm>
            <a:off x="3905439" y="390664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F57E8E-43A0-5A90-E74C-6F89BA7F5164}"/>
              </a:ext>
            </a:extLst>
          </p:cNvPr>
          <p:cNvSpPr txBox="1"/>
          <p:nvPr/>
        </p:nvSpPr>
        <p:spPr>
          <a:xfrm>
            <a:off x="470931" y="3957969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rockfalls</a:t>
            </a:r>
          </a:p>
        </p:txBody>
      </p:sp>
      <p:sp>
        <p:nvSpPr>
          <p:cNvPr id="19" name="Google Shape;66;p13">
            <a:extLst>
              <a:ext uri="{FF2B5EF4-FFF2-40B4-BE49-F238E27FC236}">
                <a16:creationId xmlns:a16="http://schemas.microsoft.com/office/drawing/2014/main" id="{4D23A781-1FF1-3901-15A8-EC555B486C11}"/>
              </a:ext>
            </a:extLst>
          </p:cNvPr>
          <p:cNvSpPr txBox="1"/>
          <p:nvPr/>
        </p:nvSpPr>
        <p:spPr>
          <a:xfrm>
            <a:off x="513772" y="712440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1" name="Google Shape;66;p13">
            <a:extLst>
              <a:ext uri="{FF2B5EF4-FFF2-40B4-BE49-F238E27FC236}">
                <a16:creationId xmlns:a16="http://schemas.microsoft.com/office/drawing/2014/main" id="{B1AB0340-6C5D-781E-9EC7-0A713555829A}"/>
              </a:ext>
            </a:extLst>
          </p:cNvPr>
          <p:cNvSpPr txBox="1"/>
          <p:nvPr/>
        </p:nvSpPr>
        <p:spPr>
          <a:xfrm>
            <a:off x="3916038" y="712440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9A682F6-23A7-C331-7B1F-24FBEFF638EA}"/>
              </a:ext>
            </a:extLst>
          </p:cNvPr>
          <p:cNvSpPr txBox="1"/>
          <p:nvPr/>
        </p:nvSpPr>
        <p:spPr>
          <a:xfrm>
            <a:off x="3937317" y="3957969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landslides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27C9AA3-3927-D730-6303-07232ACEC1EA}"/>
              </a:ext>
            </a:extLst>
          </p:cNvPr>
          <p:cNvSpPr txBox="1"/>
          <p:nvPr/>
        </p:nvSpPr>
        <p:spPr>
          <a:xfrm>
            <a:off x="481755" y="7133940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mudslides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912ADB-3636-26A8-6F4A-FAAC62A76820}"/>
              </a:ext>
            </a:extLst>
          </p:cNvPr>
          <p:cNvSpPr txBox="1"/>
          <p:nvPr/>
        </p:nvSpPr>
        <p:spPr>
          <a:xfrm>
            <a:off x="3905439" y="7152629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slumping</a:t>
            </a:r>
          </a:p>
        </p:txBody>
      </p:sp>
      <p:pic>
        <p:nvPicPr>
          <p:cNvPr id="29" name="Picture 28" descr="A different types of terrain&#10;&#10;Description automatically generated">
            <a:extLst>
              <a:ext uri="{FF2B5EF4-FFF2-40B4-BE49-F238E27FC236}">
                <a16:creationId xmlns:a16="http://schemas.microsoft.com/office/drawing/2014/main" id="{13425C93-F723-28EE-68AE-BB22814D7E5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9995" b="50195"/>
          <a:stretch/>
        </p:blipFill>
        <p:spPr>
          <a:xfrm>
            <a:off x="754599" y="4458920"/>
            <a:ext cx="2896094" cy="2136723"/>
          </a:xfrm>
          <a:prstGeom prst="rect">
            <a:avLst/>
          </a:prstGeom>
        </p:spPr>
      </p:pic>
      <p:pic>
        <p:nvPicPr>
          <p:cNvPr id="30" name="Picture 29" descr="A different types of terrain&#10;&#10;Description automatically generated">
            <a:extLst>
              <a:ext uri="{FF2B5EF4-FFF2-40B4-BE49-F238E27FC236}">
                <a16:creationId xmlns:a16="http://schemas.microsoft.com/office/drawing/2014/main" id="{DEBCB877-007F-60F8-2527-D8520AA7234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632" b="52132"/>
          <a:stretch/>
        </p:blipFill>
        <p:spPr>
          <a:xfrm>
            <a:off x="4205127" y="4494789"/>
            <a:ext cx="2859231" cy="2053628"/>
          </a:xfrm>
          <a:prstGeom prst="rect">
            <a:avLst/>
          </a:prstGeom>
        </p:spPr>
      </p:pic>
      <p:pic>
        <p:nvPicPr>
          <p:cNvPr id="31" name="Picture 30" descr="A different types of terrain&#10;&#10;Description automatically generated">
            <a:extLst>
              <a:ext uri="{FF2B5EF4-FFF2-40B4-BE49-F238E27FC236}">
                <a16:creationId xmlns:a16="http://schemas.microsoft.com/office/drawing/2014/main" id="{CE675B4F-1821-CC54-22AD-F58466E35B4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7285" r="57009"/>
          <a:stretch/>
        </p:blipFill>
        <p:spPr>
          <a:xfrm>
            <a:off x="963396" y="7720384"/>
            <a:ext cx="2347128" cy="2131821"/>
          </a:xfrm>
          <a:prstGeom prst="rect">
            <a:avLst/>
          </a:prstGeom>
        </p:spPr>
      </p:pic>
      <p:pic>
        <p:nvPicPr>
          <p:cNvPr id="32" name="Picture 31" descr="A different types of terrain&#10;&#10;Description automatically generated">
            <a:extLst>
              <a:ext uri="{FF2B5EF4-FFF2-40B4-BE49-F238E27FC236}">
                <a16:creationId xmlns:a16="http://schemas.microsoft.com/office/drawing/2014/main" id="{45E848CF-CF63-1F41-41BF-FE033968BC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019" t="44627"/>
          <a:stretch/>
        </p:blipFill>
        <p:spPr>
          <a:xfrm>
            <a:off x="4385621" y="7748074"/>
            <a:ext cx="2530227" cy="207644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2AD2779-468D-FE7E-5244-AA568F52465E}"/>
              </a:ext>
            </a:extLst>
          </p:cNvPr>
          <p:cNvSpPr txBox="1"/>
          <p:nvPr/>
        </p:nvSpPr>
        <p:spPr>
          <a:xfrm>
            <a:off x="513772" y="1468510"/>
            <a:ext cx="30353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Match up the keywords</a:t>
            </a:r>
          </a:p>
        </p:txBody>
      </p:sp>
      <p:pic>
        <p:nvPicPr>
          <p:cNvPr id="36" name="Picture 35" descr="A qr code with green squares&#10;&#10;Description automatically generated">
            <a:extLst>
              <a:ext uri="{FF2B5EF4-FFF2-40B4-BE49-F238E27FC236}">
                <a16:creationId xmlns:a16="http://schemas.microsoft.com/office/drawing/2014/main" id="{DC047CA5-945F-E8AA-8C1D-1755963EAD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2437" y="450759"/>
            <a:ext cx="792075" cy="79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4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89400" cy="10698600"/>
          </a:xfrm>
          <a:prstGeom prst="frame">
            <a:avLst>
              <a:gd name="adj1" fmla="val 12500"/>
            </a:avLst>
          </a:prstGeom>
          <a:solidFill>
            <a:srgbClr val="EEEEEE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BDA5F21-EB73-834A-B68E-98485260B0CD}"/>
              </a:ext>
            </a:extLst>
          </p:cNvPr>
          <p:cNvSpPr/>
          <p:nvPr/>
        </p:nvSpPr>
        <p:spPr>
          <a:xfrm>
            <a:off x="185620" y="300917"/>
            <a:ext cx="7202714" cy="10220903"/>
          </a:xfrm>
          <a:custGeom>
            <a:avLst/>
            <a:gdLst>
              <a:gd name="connsiteX0" fmla="*/ 0 w 7202714"/>
              <a:gd name="connsiteY0" fmla="*/ 65977 h 10220903"/>
              <a:gd name="connsiteX1" fmla="*/ 65977 w 7202714"/>
              <a:gd name="connsiteY1" fmla="*/ 0 h 10220903"/>
              <a:gd name="connsiteX2" fmla="*/ 779481 w 7202714"/>
              <a:gd name="connsiteY2" fmla="*/ 0 h 10220903"/>
              <a:gd name="connsiteX3" fmla="*/ 1280862 w 7202714"/>
              <a:gd name="connsiteY3" fmla="*/ 0 h 10220903"/>
              <a:gd name="connsiteX4" fmla="*/ 1994366 w 7202714"/>
              <a:gd name="connsiteY4" fmla="*/ 0 h 10220903"/>
              <a:gd name="connsiteX5" fmla="*/ 2566455 w 7202714"/>
              <a:gd name="connsiteY5" fmla="*/ 0 h 10220903"/>
              <a:gd name="connsiteX6" fmla="*/ 3067836 w 7202714"/>
              <a:gd name="connsiteY6" fmla="*/ 0 h 10220903"/>
              <a:gd name="connsiteX7" fmla="*/ 3498510 w 7202714"/>
              <a:gd name="connsiteY7" fmla="*/ 0 h 10220903"/>
              <a:gd name="connsiteX8" fmla="*/ 3999891 w 7202714"/>
              <a:gd name="connsiteY8" fmla="*/ 0 h 10220903"/>
              <a:gd name="connsiteX9" fmla="*/ 4501272 w 7202714"/>
              <a:gd name="connsiteY9" fmla="*/ 0 h 10220903"/>
              <a:gd name="connsiteX10" fmla="*/ 5144068 w 7202714"/>
              <a:gd name="connsiteY10" fmla="*/ 0 h 10220903"/>
              <a:gd name="connsiteX11" fmla="*/ 5786865 w 7202714"/>
              <a:gd name="connsiteY11" fmla="*/ 0 h 10220903"/>
              <a:gd name="connsiteX12" fmla="*/ 6358953 w 7202714"/>
              <a:gd name="connsiteY12" fmla="*/ 0 h 10220903"/>
              <a:gd name="connsiteX13" fmla="*/ 7136737 w 7202714"/>
              <a:gd name="connsiteY13" fmla="*/ 0 h 10220903"/>
              <a:gd name="connsiteX14" fmla="*/ 7202714 w 7202714"/>
              <a:gd name="connsiteY14" fmla="*/ 65977 h 10220903"/>
              <a:gd name="connsiteX15" fmla="*/ 7202714 w 7202714"/>
              <a:gd name="connsiteY15" fmla="*/ 435905 h 10220903"/>
              <a:gd name="connsiteX16" fmla="*/ 7202714 w 7202714"/>
              <a:gd name="connsiteY16" fmla="*/ 1209391 h 10220903"/>
              <a:gd name="connsiteX17" fmla="*/ 7202714 w 7202714"/>
              <a:gd name="connsiteY17" fmla="*/ 2083767 h 10220903"/>
              <a:gd name="connsiteX18" fmla="*/ 7202714 w 7202714"/>
              <a:gd name="connsiteY18" fmla="*/ 2453695 h 10220903"/>
              <a:gd name="connsiteX19" fmla="*/ 7202714 w 7202714"/>
              <a:gd name="connsiteY19" fmla="*/ 3328071 h 10220903"/>
              <a:gd name="connsiteX20" fmla="*/ 7202714 w 7202714"/>
              <a:gd name="connsiteY20" fmla="*/ 4202446 h 10220903"/>
              <a:gd name="connsiteX21" fmla="*/ 7202714 w 7202714"/>
              <a:gd name="connsiteY21" fmla="*/ 4572374 h 10220903"/>
              <a:gd name="connsiteX22" fmla="*/ 7202714 w 7202714"/>
              <a:gd name="connsiteY22" fmla="*/ 5244971 h 10220903"/>
              <a:gd name="connsiteX23" fmla="*/ 7202714 w 7202714"/>
              <a:gd name="connsiteY23" fmla="*/ 5816678 h 10220903"/>
              <a:gd name="connsiteX24" fmla="*/ 7202714 w 7202714"/>
              <a:gd name="connsiteY24" fmla="*/ 6388385 h 10220903"/>
              <a:gd name="connsiteX25" fmla="*/ 7202714 w 7202714"/>
              <a:gd name="connsiteY25" fmla="*/ 6960092 h 10220903"/>
              <a:gd name="connsiteX26" fmla="*/ 7202714 w 7202714"/>
              <a:gd name="connsiteY26" fmla="*/ 7330020 h 10220903"/>
              <a:gd name="connsiteX27" fmla="*/ 7202714 w 7202714"/>
              <a:gd name="connsiteY27" fmla="*/ 8204396 h 10220903"/>
              <a:gd name="connsiteX28" fmla="*/ 7202714 w 7202714"/>
              <a:gd name="connsiteY28" fmla="*/ 9078771 h 10220903"/>
              <a:gd name="connsiteX29" fmla="*/ 7202714 w 7202714"/>
              <a:gd name="connsiteY29" fmla="*/ 9448700 h 10220903"/>
              <a:gd name="connsiteX30" fmla="*/ 7202714 w 7202714"/>
              <a:gd name="connsiteY30" fmla="*/ 10154926 h 10220903"/>
              <a:gd name="connsiteX31" fmla="*/ 7136737 w 7202714"/>
              <a:gd name="connsiteY31" fmla="*/ 10220903 h 10220903"/>
              <a:gd name="connsiteX32" fmla="*/ 6423233 w 7202714"/>
              <a:gd name="connsiteY32" fmla="*/ 10220903 h 10220903"/>
              <a:gd name="connsiteX33" fmla="*/ 5921852 w 7202714"/>
              <a:gd name="connsiteY33" fmla="*/ 10220903 h 10220903"/>
              <a:gd name="connsiteX34" fmla="*/ 5420471 w 7202714"/>
              <a:gd name="connsiteY34" fmla="*/ 10220903 h 10220903"/>
              <a:gd name="connsiteX35" fmla="*/ 4706967 w 7202714"/>
              <a:gd name="connsiteY35" fmla="*/ 10220903 h 10220903"/>
              <a:gd name="connsiteX36" fmla="*/ 4276293 w 7202714"/>
              <a:gd name="connsiteY36" fmla="*/ 10220903 h 10220903"/>
              <a:gd name="connsiteX37" fmla="*/ 3704204 w 7202714"/>
              <a:gd name="connsiteY37" fmla="*/ 10220903 h 10220903"/>
              <a:gd name="connsiteX38" fmla="*/ 3061408 w 7202714"/>
              <a:gd name="connsiteY38" fmla="*/ 10220903 h 10220903"/>
              <a:gd name="connsiteX39" fmla="*/ 2560027 w 7202714"/>
              <a:gd name="connsiteY39" fmla="*/ 10220903 h 10220903"/>
              <a:gd name="connsiteX40" fmla="*/ 1775815 w 7202714"/>
              <a:gd name="connsiteY40" fmla="*/ 10220903 h 10220903"/>
              <a:gd name="connsiteX41" fmla="*/ 1345142 w 7202714"/>
              <a:gd name="connsiteY41" fmla="*/ 10220903 h 10220903"/>
              <a:gd name="connsiteX42" fmla="*/ 914468 w 7202714"/>
              <a:gd name="connsiteY42" fmla="*/ 10220903 h 10220903"/>
              <a:gd name="connsiteX43" fmla="*/ 65977 w 7202714"/>
              <a:gd name="connsiteY43" fmla="*/ 10220903 h 10220903"/>
              <a:gd name="connsiteX44" fmla="*/ 0 w 7202714"/>
              <a:gd name="connsiteY44" fmla="*/ 10154926 h 10220903"/>
              <a:gd name="connsiteX45" fmla="*/ 0 w 7202714"/>
              <a:gd name="connsiteY45" fmla="*/ 9482329 h 10220903"/>
              <a:gd name="connsiteX46" fmla="*/ 0 w 7202714"/>
              <a:gd name="connsiteY46" fmla="*/ 8607954 h 10220903"/>
              <a:gd name="connsiteX47" fmla="*/ 0 w 7202714"/>
              <a:gd name="connsiteY47" fmla="*/ 7935357 h 10220903"/>
              <a:gd name="connsiteX48" fmla="*/ 0 w 7202714"/>
              <a:gd name="connsiteY48" fmla="*/ 7565429 h 10220903"/>
              <a:gd name="connsiteX49" fmla="*/ 0 w 7202714"/>
              <a:gd name="connsiteY49" fmla="*/ 6691054 h 10220903"/>
              <a:gd name="connsiteX50" fmla="*/ 0 w 7202714"/>
              <a:gd name="connsiteY50" fmla="*/ 6018457 h 10220903"/>
              <a:gd name="connsiteX51" fmla="*/ 0 w 7202714"/>
              <a:gd name="connsiteY51" fmla="*/ 5345860 h 10220903"/>
              <a:gd name="connsiteX52" fmla="*/ 0 w 7202714"/>
              <a:gd name="connsiteY52" fmla="*/ 4875043 h 10220903"/>
              <a:gd name="connsiteX53" fmla="*/ 0 w 7202714"/>
              <a:gd name="connsiteY53" fmla="*/ 4000667 h 10220903"/>
              <a:gd name="connsiteX54" fmla="*/ 0 w 7202714"/>
              <a:gd name="connsiteY54" fmla="*/ 3529849 h 10220903"/>
              <a:gd name="connsiteX55" fmla="*/ 0 w 7202714"/>
              <a:gd name="connsiteY55" fmla="*/ 2655474 h 10220903"/>
              <a:gd name="connsiteX56" fmla="*/ 0 w 7202714"/>
              <a:gd name="connsiteY56" fmla="*/ 2285546 h 10220903"/>
              <a:gd name="connsiteX57" fmla="*/ 0 w 7202714"/>
              <a:gd name="connsiteY57" fmla="*/ 1512060 h 10220903"/>
              <a:gd name="connsiteX58" fmla="*/ 0 w 7202714"/>
              <a:gd name="connsiteY58" fmla="*/ 637684 h 10220903"/>
              <a:gd name="connsiteX59" fmla="*/ 0 w 7202714"/>
              <a:gd name="connsiteY59" fmla="*/ 65977 h 1022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7202714" h="10220903" fill="none" extrusionOk="0">
                <a:moveTo>
                  <a:pt x="0" y="65977"/>
                </a:moveTo>
                <a:cubicBezTo>
                  <a:pt x="-317" y="34330"/>
                  <a:pt x="22905" y="-5814"/>
                  <a:pt x="65977" y="0"/>
                </a:cubicBezTo>
                <a:cubicBezTo>
                  <a:pt x="343996" y="4418"/>
                  <a:pt x="570394" y="-26945"/>
                  <a:pt x="779481" y="0"/>
                </a:cubicBezTo>
                <a:cubicBezTo>
                  <a:pt x="988568" y="26945"/>
                  <a:pt x="1093037" y="12599"/>
                  <a:pt x="1280862" y="0"/>
                </a:cubicBezTo>
                <a:cubicBezTo>
                  <a:pt x="1468687" y="-12599"/>
                  <a:pt x="1793242" y="-20141"/>
                  <a:pt x="1994366" y="0"/>
                </a:cubicBezTo>
                <a:cubicBezTo>
                  <a:pt x="2195490" y="20141"/>
                  <a:pt x="2399548" y="10970"/>
                  <a:pt x="2566455" y="0"/>
                </a:cubicBezTo>
                <a:cubicBezTo>
                  <a:pt x="2733362" y="-10970"/>
                  <a:pt x="2943565" y="-15198"/>
                  <a:pt x="3067836" y="0"/>
                </a:cubicBezTo>
                <a:cubicBezTo>
                  <a:pt x="3192107" y="15198"/>
                  <a:pt x="3389268" y="-874"/>
                  <a:pt x="3498510" y="0"/>
                </a:cubicBezTo>
                <a:cubicBezTo>
                  <a:pt x="3607752" y="874"/>
                  <a:pt x="3847931" y="15673"/>
                  <a:pt x="3999891" y="0"/>
                </a:cubicBezTo>
                <a:cubicBezTo>
                  <a:pt x="4151851" y="-15673"/>
                  <a:pt x="4361885" y="3396"/>
                  <a:pt x="4501272" y="0"/>
                </a:cubicBezTo>
                <a:cubicBezTo>
                  <a:pt x="4640659" y="-3396"/>
                  <a:pt x="4953678" y="26620"/>
                  <a:pt x="5144068" y="0"/>
                </a:cubicBezTo>
                <a:cubicBezTo>
                  <a:pt x="5334458" y="-26620"/>
                  <a:pt x="5643580" y="-20970"/>
                  <a:pt x="5786865" y="0"/>
                </a:cubicBezTo>
                <a:cubicBezTo>
                  <a:pt x="5930150" y="20970"/>
                  <a:pt x="6112956" y="20525"/>
                  <a:pt x="6358953" y="0"/>
                </a:cubicBezTo>
                <a:cubicBezTo>
                  <a:pt x="6604950" y="-20525"/>
                  <a:pt x="6931877" y="-16421"/>
                  <a:pt x="7136737" y="0"/>
                </a:cubicBezTo>
                <a:cubicBezTo>
                  <a:pt x="7170174" y="330"/>
                  <a:pt x="7207351" y="35190"/>
                  <a:pt x="7202714" y="65977"/>
                </a:cubicBezTo>
                <a:cubicBezTo>
                  <a:pt x="7193919" y="171879"/>
                  <a:pt x="7192236" y="253897"/>
                  <a:pt x="7202714" y="435905"/>
                </a:cubicBezTo>
                <a:cubicBezTo>
                  <a:pt x="7213192" y="617913"/>
                  <a:pt x="7227707" y="960109"/>
                  <a:pt x="7202714" y="1209391"/>
                </a:cubicBezTo>
                <a:cubicBezTo>
                  <a:pt x="7177721" y="1458673"/>
                  <a:pt x="7240436" y="1679810"/>
                  <a:pt x="7202714" y="2083767"/>
                </a:cubicBezTo>
                <a:cubicBezTo>
                  <a:pt x="7164992" y="2487724"/>
                  <a:pt x="7198438" y="2377432"/>
                  <a:pt x="7202714" y="2453695"/>
                </a:cubicBezTo>
                <a:cubicBezTo>
                  <a:pt x="7206990" y="2529958"/>
                  <a:pt x="7179992" y="3039961"/>
                  <a:pt x="7202714" y="3328071"/>
                </a:cubicBezTo>
                <a:cubicBezTo>
                  <a:pt x="7225436" y="3616181"/>
                  <a:pt x="7213526" y="3765585"/>
                  <a:pt x="7202714" y="4202446"/>
                </a:cubicBezTo>
                <a:cubicBezTo>
                  <a:pt x="7191902" y="4639308"/>
                  <a:pt x="7196245" y="4464261"/>
                  <a:pt x="7202714" y="4572374"/>
                </a:cubicBezTo>
                <a:cubicBezTo>
                  <a:pt x="7209183" y="4680487"/>
                  <a:pt x="7173563" y="4964056"/>
                  <a:pt x="7202714" y="5244971"/>
                </a:cubicBezTo>
                <a:cubicBezTo>
                  <a:pt x="7231865" y="5525886"/>
                  <a:pt x="7200023" y="5699786"/>
                  <a:pt x="7202714" y="5816678"/>
                </a:cubicBezTo>
                <a:cubicBezTo>
                  <a:pt x="7205405" y="5933570"/>
                  <a:pt x="7213408" y="6237379"/>
                  <a:pt x="7202714" y="6388385"/>
                </a:cubicBezTo>
                <a:cubicBezTo>
                  <a:pt x="7192020" y="6539391"/>
                  <a:pt x="7224828" y="6798570"/>
                  <a:pt x="7202714" y="6960092"/>
                </a:cubicBezTo>
                <a:cubicBezTo>
                  <a:pt x="7180600" y="7121614"/>
                  <a:pt x="7186873" y="7242037"/>
                  <a:pt x="7202714" y="7330020"/>
                </a:cubicBezTo>
                <a:cubicBezTo>
                  <a:pt x="7218555" y="7418003"/>
                  <a:pt x="7161410" y="7923768"/>
                  <a:pt x="7202714" y="8204396"/>
                </a:cubicBezTo>
                <a:cubicBezTo>
                  <a:pt x="7244018" y="8485024"/>
                  <a:pt x="7201352" y="8676974"/>
                  <a:pt x="7202714" y="9078771"/>
                </a:cubicBezTo>
                <a:cubicBezTo>
                  <a:pt x="7204076" y="9480569"/>
                  <a:pt x="7213449" y="9266665"/>
                  <a:pt x="7202714" y="9448700"/>
                </a:cubicBezTo>
                <a:cubicBezTo>
                  <a:pt x="7191979" y="9630735"/>
                  <a:pt x="7181705" y="9928805"/>
                  <a:pt x="7202714" y="10154926"/>
                </a:cubicBezTo>
                <a:cubicBezTo>
                  <a:pt x="7199525" y="10195119"/>
                  <a:pt x="7175488" y="10222290"/>
                  <a:pt x="7136737" y="10220903"/>
                </a:cubicBezTo>
                <a:cubicBezTo>
                  <a:pt x="6921099" y="10216412"/>
                  <a:pt x="6629217" y="10192917"/>
                  <a:pt x="6423233" y="10220903"/>
                </a:cubicBezTo>
                <a:cubicBezTo>
                  <a:pt x="6217249" y="10248889"/>
                  <a:pt x="6148942" y="10217260"/>
                  <a:pt x="5921852" y="10220903"/>
                </a:cubicBezTo>
                <a:cubicBezTo>
                  <a:pt x="5694762" y="10224546"/>
                  <a:pt x="5561904" y="10236968"/>
                  <a:pt x="5420471" y="10220903"/>
                </a:cubicBezTo>
                <a:cubicBezTo>
                  <a:pt x="5279038" y="10204838"/>
                  <a:pt x="5022149" y="10253213"/>
                  <a:pt x="4706967" y="10220903"/>
                </a:cubicBezTo>
                <a:cubicBezTo>
                  <a:pt x="4391785" y="10188593"/>
                  <a:pt x="4426392" y="10218831"/>
                  <a:pt x="4276293" y="10220903"/>
                </a:cubicBezTo>
                <a:cubicBezTo>
                  <a:pt x="4126194" y="10222975"/>
                  <a:pt x="3975229" y="10210391"/>
                  <a:pt x="3704204" y="10220903"/>
                </a:cubicBezTo>
                <a:cubicBezTo>
                  <a:pt x="3433179" y="10231415"/>
                  <a:pt x="3203239" y="10238399"/>
                  <a:pt x="3061408" y="10220903"/>
                </a:cubicBezTo>
                <a:cubicBezTo>
                  <a:pt x="2919577" y="10203407"/>
                  <a:pt x="2678914" y="10196476"/>
                  <a:pt x="2560027" y="10220903"/>
                </a:cubicBezTo>
                <a:cubicBezTo>
                  <a:pt x="2441140" y="10245330"/>
                  <a:pt x="2010997" y="10219543"/>
                  <a:pt x="1775815" y="10220903"/>
                </a:cubicBezTo>
                <a:cubicBezTo>
                  <a:pt x="1540633" y="10222263"/>
                  <a:pt x="1503129" y="10229153"/>
                  <a:pt x="1345142" y="10220903"/>
                </a:cubicBezTo>
                <a:cubicBezTo>
                  <a:pt x="1187155" y="10212653"/>
                  <a:pt x="1098301" y="10216153"/>
                  <a:pt x="914468" y="10220903"/>
                </a:cubicBezTo>
                <a:cubicBezTo>
                  <a:pt x="730635" y="10225653"/>
                  <a:pt x="364462" y="10213647"/>
                  <a:pt x="65977" y="10220903"/>
                </a:cubicBezTo>
                <a:cubicBezTo>
                  <a:pt x="26171" y="10221346"/>
                  <a:pt x="474" y="10197068"/>
                  <a:pt x="0" y="10154926"/>
                </a:cubicBezTo>
                <a:cubicBezTo>
                  <a:pt x="-11675" y="9826361"/>
                  <a:pt x="13448" y="9680989"/>
                  <a:pt x="0" y="9482329"/>
                </a:cubicBezTo>
                <a:cubicBezTo>
                  <a:pt x="-13448" y="9283669"/>
                  <a:pt x="-34519" y="8862667"/>
                  <a:pt x="0" y="8607954"/>
                </a:cubicBezTo>
                <a:cubicBezTo>
                  <a:pt x="34519" y="8353242"/>
                  <a:pt x="-1239" y="8153337"/>
                  <a:pt x="0" y="7935357"/>
                </a:cubicBezTo>
                <a:cubicBezTo>
                  <a:pt x="1239" y="7717377"/>
                  <a:pt x="-16997" y="7678420"/>
                  <a:pt x="0" y="7565429"/>
                </a:cubicBezTo>
                <a:cubicBezTo>
                  <a:pt x="16997" y="7452438"/>
                  <a:pt x="20813" y="7116282"/>
                  <a:pt x="0" y="6691054"/>
                </a:cubicBezTo>
                <a:cubicBezTo>
                  <a:pt x="-20813" y="6265826"/>
                  <a:pt x="11732" y="6225121"/>
                  <a:pt x="0" y="6018457"/>
                </a:cubicBezTo>
                <a:cubicBezTo>
                  <a:pt x="-11732" y="5811793"/>
                  <a:pt x="-1153" y="5656432"/>
                  <a:pt x="0" y="5345860"/>
                </a:cubicBezTo>
                <a:cubicBezTo>
                  <a:pt x="1153" y="5035288"/>
                  <a:pt x="-4776" y="5108509"/>
                  <a:pt x="0" y="4875043"/>
                </a:cubicBezTo>
                <a:cubicBezTo>
                  <a:pt x="4776" y="4641577"/>
                  <a:pt x="-3849" y="4339226"/>
                  <a:pt x="0" y="4000667"/>
                </a:cubicBezTo>
                <a:cubicBezTo>
                  <a:pt x="3849" y="3662108"/>
                  <a:pt x="-19633" y="3677920"/>
                  <a:pt x="0" y="3529849"/>
                </a:cubicBezTo>
                <a:cubicBezTo>
                  <a:pt x="19633" y="3381778"/>
                  <a:pt x="-29035" y="2984834"/>
                  <a:pt x="0" y="2655474"/>
                </a:cubicBezTo>
                <a:cubicBezTo>
                  <a:pt x="29035" y="2326115"/>
                  <a:pt x="-6765" y="2462251"/>
                  <a:pt x="0" y="2285546"/>
                </a:cubicBezTo>
                <a:cubicBezTo>
                  <a:pt x="6765" y="2108841"/>
                  <a:pt x="-1801" y="1830734"/>
                  <a:pt x="0" y="1512060"/>
                </a:cubicBezTo>
                <a:cubicBezTo>
                  <a:pt x="1801" y="1193386"/>
                  <a:pt x="-32482" y="984932"/>
                  <a:pt x="0" y="637684"/>
                </a:cubicBezTo>
                <a:cubicBezTo>
                  <a:pt x="32482" y="290436"/>
                  <a:pt x="-21237" y="349979"/>
                  <a:pt x="0" y="65977"/>
                </a:cubicBezTo>
                <a:close/>
              </a:path>
              <a:path w="7202714" h="10220903" stroke="0" extrusionOk="0">
                <a:moveTo>
                  <a:pt x="0" y="65977"/>
                </a:moveTo>
                <a:cubicBezTo>
                  <a:pt x="-1624" y="28537"/>
                  <a:pt x="21022" y="3196"/>
                  <a:pt x="65977" y="0"/>
                </a:cubicBezTo>
                <a:cubicBezTo>
                  <a:pt x="456716" y="-15367"/>
                  <a:pt x="534793" y="5350"/>
                  <a:pt x="850189" y="0"/>
                </a:cubicBezTo>
                <a:cubicBezTo>
                  <a:pt x="1165585" y="-5350"/>
                  <a:pt x="1306682" y="-26660"/>
                  <a:pt x="1422277" y="0"/>
                </a:cubicBezTo>
                <a:cubicBezTo>
                  <a:pt x="1537872" y="26660"/>
                  <a:pt x="1683294" y="908"/>
                  <a:pt x="1923658" y="0"/>
                </a:cubicBezTo>
                <a:cubicBezTo>
                  <a:pt x="2164022" y="-908"/>
                  <a:pt x="2317115" y="494"/>
                  <a:pt x="2637162" y="0"/>
                </a:cubicBezTo>
                <a:cubicBezTo>
                  <a:pt x="2957209" y="-494"/>
                  <a:pt x="3024719" y="-8472"/>
                  <a:pt x="3209251" y="0"/>
                </a:cubicBezTo>
                <a:cubicBezTo>
                  <a:pt x="3393783" y="8472"/>
                  <a:pt x="3626366" y="-29451"/>
                  <a:pt x="3993463" y="0"/>
                </a:cubicBezTo>
                <a:cubicBezTo>
                  <a:pt x="4360560" y="29451"/>
                  <a:pt x="4369805" y="20673"/>
                  <a:pt x="4494844" y="0"/>
                </a:cubicBezTo>
                <a:cubicBezTo>
                  <a:pt x="4619883" y="-20673"/>
                  <a:pt x="5014328" y="23230"/>
                  <a:pt x="5279056" y="0"/>
                </a:cubicBezTo>
                <a:cubicBezTo>
                  <a:pt x="5543784" y="-23230"/>
                  <a:pt x="5597116" y="-17997"/>
                  <a:pt x="5709729" y="0"/>
                </a:cubicBezTo>
                <a:cubicBezTo>
                  <a:pt x="5822342" y="17997"/>
                  <a:pt x="6128705" y="-25688"/>
                  <a:pt x="6352525" y="0"/>
                </a:cubicBezTo>
                <a:cubicBezTo>
                  <a:pt x="6576345" y="25688"/>
                  <a:pt x="6966868" y="23173"/>
                  <a:pt x="7136737" y="0"/>
                </a:cubicBezTo>
                <a:cubicBezTo>
                  <a:pt x="7175230" y="-2030"/>
                  <a:pt x="7204418" y="28440"/>
                  <a:pt x="7202714" y="65977"/>
                </a:cubicBezTo>
                <a:cubicBezTo>
                  <a:pt x="7198692" y="300017"/>
                  <a:pt x="7230837" y="407675"/>
                  <a:pt x="7202714" y="738574"/>
                </a:cubicBezTo>
                <a:cubicBezTo>
                  <a:pt x="7174591" y="1069473"/>
                  <a:pt x="7220480" y="1062419"/>
                  <a:pt x="7202714" y="1209391"/>
                </a:cubicBezTo>
                <a:cubicBezTo>
                  <a:pt x="7184948" y="1356363"/>
                  <a:pt x="7190768" y="1661433"/>
                  <a:pt x="7202714" y="1881988"/>
                </a:cubicBezTo>
                <a:cubicBezTo>
                  <a:pt x="7214660" y="2102543"/>
                  <a:pt x="7208638" y="2560854"/>
                  <a:pt x="7202714" y="2756363"/>
                </a:cubicBezTo>
                <a:cubicBezTo>
                  <a:pt x="7196790" y="2951872"/>
                  <a:pt x="7212965" y="3247709"/>
                  <a:pt x="7202714" y="3428960"/>
                </a:cubicBezTo>
                <a:cubicBezTo>
                  <a:pt x="7192463" y="3610211"/>
                  <a:pt x="7196865" y="3722719"/>
                  <a:pt x="7202714" y="3798888"/>
                </a:cubicBezTo>
                <a:cubicBezTo>
                  <a:pt x="7208563" y="3875057"/>
                  <a:pt x="7214575" y="4043223"/>
                  <a:pt x="7202714" y="4269706"/>
                </a:cubicBezTo>
                <a:cubicBezTo>
                  <a:pt x="7190853" y="4496189"/>
                  <a:pt x="7182135" y="4738208"/>
                  <a:pt x="7202714" y="5144081"/>
                </a:cubicBezTo>
                <a:cubicBezTo>
                  <a:pt x="7223293" y="5549955"/>
                  <a:pt x="7179608" y="5581875"/>
                  <a:pt x="7202714" y="5816678"/>
                </a:cubicBezTo>
                <a:cubicBezTo>
                  <a:pt x="7225820" y="6051481"/>
                  <a:pt x="7224261" y="6063365"/>
                  <a:pt x="7202714" y="6287496"/>
                </a:cubicBezTo>
                <a:cubicBezTo>
                  <a:pt x="7181167" y="6511627"/>
                  <a:pt x="7208749" y="6820173"/>
                  <a:pt x="7202714" y="6960092"/>
                </a:cubicBezTo>
                <a:cubicBezTo>
                  <a:pt x="7196679" y="7100011"/>
                  <a:pt x="7216823" y="7226296"/>
                  <a:pt x="7202714" y="7330020"/>
                </a:cubicBezTo>
                <a:cubicBezTo>
                  <a:pt x="7188605" y="7433744"/>
                  <a:pt x="7213910" y="7546152"/>
                  <a:pt x="7202714" y="7699948"/>
                </a:cubicBezTo>
                <a:cubicBezTo>
                  <a:pt x="7191518" y="7853744"/>
                  <a:pt x="7190152" y="8091514"/>
                  <a:pt x="7202714" y="8372545"/>
                </a:cubicBezTo>
                <a:cubicBezTo>
                  <a:pt x="7215276" y="8653576"/>
                  <a:pt x="7186108" y="8693177"/>
                  <a:pt x="7202714" y="8843363"/>
                </a:cubicBezTo>
                <a:cubicBezTo>
                  <a:pt x="7219320" y="8993549"/>
                  <a:pt x="7169738" y="9705784"/>
                  <a:pt x="7202714" y="10154926"/>
                </a:cubicBezTo>
                <a:cubicBezTo>
                  <a:pt x="7206241" y="10190590"/>
                  <a:pt x="7175985" y="10223218"/>
                  <a:pt x="7136737" y="10220903"/>
                </a:cubicBezTo>
                <a:cubicBezTo>
                  <a:pt x="6778258" y="10227597"/>
                  <a:pt x="6741543" y="10194584"/>
                  <a:pt x="6352525" y="10220903"/>
                </a:cubicBezTo>
                <a:cubicBezTo>
                  <a:pt x="5963507" y="10247222"/>
                  <a:pt x="5801747" y="10212431"/>
                  <a:pt x="5639021" y="10220903"/>
                </a:cubicBezTo>
                <a:cubicBezTo>
                  <a:pt x="5476295" y="10229375"/>
                  <a:pt x="5375848" y="10212160"/>
                  <a:pt x="5137640" y="10220903"/>
                </a:cubicBezTo>
                <a:cubicBezTo>
                  <a:pt x="4899432" y="10229646"/>
                  <a:pt x="4850605" y="10213380"/>
                  <a:pt x="4706967" y="10220903"/>
                </a:cubicBezTo>
                <a:cubicBezTo>
                  <a:pt x="4563329" y="10228426"/>
                  <a:pt x="4346349" y="10235369"/>
                  <a:pt x="4205586" y="10220903"/>
                </a:cubicBezTo>
                <a:cubicBezTo>
                  <a:pt x="4064823" y="10206437"/>
                  <a:pt x="3748357" y="10252320"/>
                  <a:pt x="3492082" y="10220903"/>
                </a:cubicBezTo>
                <a:cubicBezTo>
                  <a:pt x="3235807" y="10189486"/>
                  <a:pt x="3100492" y="10205877"/>
                  <a:pt x="2990700" y="10220903"/>
                </a:cubicBezTo>
                <a:cubicBezTo>
                  <a:pt x="2880908" y="10235929"/>
                  <a:pt x="2726554" y="10227018"/>
                  <a:pt x="2560027" y="10220903"/>
                </a:cubicBezTo>
                <a:cubicBezTo>
                  <a:pt x="2393500" y="10214788"/>
                  <a:pt x="2160974" y="10235937"/>
                  <a:pt x="2058646" y="10220903"/>
                </a:cubicBezTo>
                <a:cubicBezTo>
                  <a:pt x="1956318" y="10205869"/>
                  <a:pt x="1771558" y="10229993"/>
                  <a:pt x="1486557" y="10220903"/>
                </a:cubicBezTo>
                <a:cubicBezTo>
                  <a:pt x="1201556" y="10211813"/>
                  <a:pt x="1072777" y="10244206"/>
                  <a:pt x="843761" y="10220903"/>
                </a:cubicBezTo>
                <a:cubicBezTo>
                  <a:pt x="614745" y="10197600"/>
                  <a:pt x="271939" y="10186310"/>
                  <a:pt x="65977" y="10220903"/>
                </a:cubicBezTo>
                <a:cubicBezTo>
                  <a:pt x="30163" y="10222506"/>
                  <a:pt x="8205" y="10195181"/>
                  <a:pt x="0" y="10154926"/>
                </a:cubicBezTo>
                <a:cubicBezTo>
                  <a:pt x="375" y="9936543"/>
                  <a:pt x="10760" y="9755938"/>
                  <a:pt x="0" y="9482329"/>
                </a:cubicBezTo>
                <a:cubicBezTo>
                  <a:pt x="-10760" y="9208720"/>
                  <a:pt x="10513" y="8991134"/>
                  <a:pt x="0" y="8708843"/>
                </a:cubicBezTo>
                <a:cubicBezTo>
                  <a:pt x="-10513" y="8426552"/>
                  <a:pt x="5055" y="8345117"/>
                  <a:pt x="0" y="8137136"/>
                </a:cubicBezTo>
                <a:cubicBezTo>
                  <a:pt x="-5055" y="7929155"/>
                  <a:pt x="4623" y="7617232"/>
                  <a:pt x="0" y="7363650"/>
                </a:cubicBezTo>
                <a:cubicBezTo>
                  <a:pt x="-4623" y="7110068"/>
                  <a:pt x="-18354" y="7031930"/>
                  <a:pt x="0" y="6892832"/>
                </a:cubicBezTo>
                <a:cubicBezTo>
                  <a:pt x="18354" y="6753734"/>
                  <a:pt x="10272" y="6381879"/>
                  <a:pt x="0" y="6220236"/>
                </a:cubicBezTo>
                <a:cubicBezTo>
                  <a:pt x="-10272" y="6058593"/>
                  <a:pt x="17448" y="5989323"/>
                  <a:pt x="0" y="5850308"/>
                </a:cubicBezTo>
                <a:cubicBezTo>
                  <a:pt x="-17448" y="5711293"/>
                  <a:pt x="11051" y="5385648"/>
                  <a:pt x="0" y="4975932"/>
                </a:cubicBezTo>
                <a:cubicBezTo>
                  <a:pt x="-11051" y="4566216"/>
                  <a:pt x="-14308" y="4460848"/>
                  <a:pt x="0" y="4303336"/>
                </a:cubicBezTo>
                <a:cubicBezTo>
                  <a:pt x="14308" y="4145824"/>
                  <a:pt x="12748" y="3703481"/>
                  <a:pt x="0" y="3428960"/>
                </a:cubicBezTo>
                <a:cubicBezTo>
                  <a:pt x="-12748" y="3154439"/>
                  <a:pt x="-3006" y="3135309"/>
                  <a:pt x="0" y="2857253"/>
                </a:cubicBezTo>
                <a:cubicBezTo>
                  <a:pt x="3006" y="2579197"/>
                  <a:pt x="-18838" y="2539254"/>
                  <a:pt x="0" y="2386435"/>
                </a:cubicBezTo>
                <a:cubicBezTo>
                  <a:pt x="18838" y="2233616"/>
                  <a:pt x="-639" y="1868726"/>
                  <a:pt x="0" y="1713839"/>
                </a:cubicBezTo>
                <a:cubicBezTo>
                  <a:pt x="639" y="1558952"/>
                  <a:pt x="3114" y="1169001"/>
                  <a:pt x="0" y="940353"/>
                </a:cubicBezTo>
                <a:cubicBezTo>
                  <a:pt x="-3114" y="711705"/>
                  <a:pt x="27614" y="476554"/>
                  <a:pt x="0" y="6597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91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Google Shape;66;p13"/>
          <p:cNvSpPr txBox="1"/>
          <p:nvPr/>
        </p:nvSpPr>
        <p:spPr>
          <a:xfrm>
            <a:off x="503173" y="1467829"/>
            <a:ext cx="3630157" cy="232774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D78C65F-DC84-6E41-91C8-EB89DCEA9D1C}"/>
              </a:ext>
            </a:extLst>
          </p:cNvPr>
          <p:cNvGraphicFramePr>
            <a:graphicFrameLocks noGrp="1"/>
          </p:cNvGraphicFramePr>
          <p:nvPr/>
        </p:nvGraphicFramePr>
        <p:xfrm>
          <a:off x="595984" y="1849038"/>
          <a:ext cx="3459180" cy="1871432"/>
        </p:xfrm>
        <a:graphic>
          <a:graphicData uri="http://schemas.openxmlformats.org/drawingml/2006/table">
            <a:tbl>
              <a:tblPr firstRow="1" bandRow="1">
                <a:tableStyleId>{40505ED0-0431-45FA-A5BE-7E9E30799241}</a:tableStyleId>
              </a:tblPr>
              <a:tblGrid>
                <a:gridCol w="778044">
                  <a:extLst>
                    <a:ext uri="{9D8B030D-6E8A-4147-A177-3AD203B41FA5}">
                      <a16:colId xmlns:a16="http://schemas.microsoft.com/office/drawing/2014/main" val="2485324174"/>
                    </a:ext>
                  </a:extLst>
                </a:gridCol>
                <a:gridCol w="496957">
                  <a:extLst>
                    <a:ext uri="{9D8B030D-6E8A-4147-A177-3AD203B41FA5}">
                      <a16:colId xmlns:a16="http://schemas.microsoft.com/office/drawing/2014/main" val="661668058"/>
                    </a:ext>
                  </a:extLst>
                </a:gridCol>
                <a:gridCol w="2184179">
                  <a:extLst>
                    <a:ext uri="{9D8B030D-6E8A-4147-A177-3AD203B41FA5}">
                      <a16:colId xmlns:a16="http://schemas.microsoft.com/office/drawing/2014/main" val="1235270772"/>
                    </a:ext>
                  </a:extLst>
                </a:gridCol>
              </a:tblGrid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Mass movement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Large blocks of rock slide downhill.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016221"/>
                  </a:ext>
                </a:extLst>
              </a:tr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Slumping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Saturated soil (soil filled with water) flows down a slope.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9811549"/>
                  </a:ext>
                </a:extLst>
              </a:tr>
              <a:tr h="408392">
                <a:tc>
                  <a:txBody>
                    <a:bodyPr/>
                    <a:lstStyle/>
                    <a:p>
                      <a:r>
                        <a:rPr lang="en-GB" sz="900" dirty="0"/>
                        <a:t>Landslide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downhill movement of cliff material along a slip-plane.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1087720"/>
                  </a:ext>
                </a:extLst>
              </a:tr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Rockfall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downhill movement of cliff material under the influence of gravity.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1560234"/>
                  </a:ext>
                </a:extLst>
              </a:tr>
              <a:tr h="299487">
                <a:tc>
                  <a:txBody>
                    <a:bodyPr/>
                    <a:lstStyle/>
                    <a:p>
                      <a:r>
                        <a:rPr lang="en-GB" sz="900" dirty="0"/>
                        <a:t>Mudslide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Pieces of rock fall off the cliff face, usually due to freeze-thaw weathering.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7101520"/>
                  </a:ext>
                </a:extLst>
              </a:tr>
            </a:tbl>
          </a:graphicData>
        </a:graphic>
      </p:graphicFrame>
      <p:sp>
        <p:nvSpPr>
          <p:cNvPr id="96" name="Google Shape;64;p13">
            <a:extLst>
              <a:ext uri="{FF2B5EF4-FFF2-40B4-BE49-F238E27FC236}">
                <a16:creationId xmlns:a16="http://schemas.microsoft.com/office/drawing/2014/main" id="{262862C0-B9E0-D142-8060-FC7472419771}"/>
              </a:ext>
            </a:extLst>
          </p:cNvPr>
          <p:cNvSpPr txBox="1"/>
          <p:nvPr/>
        </p:nvSpPr>
        <p:spPr>
          <a:xfrm>
            <a:off x="4205127" y="1467829"/>
            <a:ext cx="2992057" cy="233472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BD499734-89CE-0147-9336-5B453944368D}"/>
              </a:ext>
            </a:extLst>
          </p:cNvPr>
          <p:cNvSpPr/>
          <p:nvPr/>
        </p:nvSpPr>
        <p:spPr>
          <a:xfrm rot="18497991">
            <a:off x="5698039" y="882619"/>
            <a:ext cx="838691" cy="425323"/>
          </a:xfrm>
          <a:custGeom>
            <a:avLst/>
            <a:gdLst>
              <a:gd name="connsiteX0" fmla="*/ 419345 w 838691"/>
              <a:gd name="connsiteY0" fmla="*/ 0 h 425323"/>
              <a:gd name="connsiteX1" fmla="*/ 821570 w 838691"/>
              <a:gd name="connsiteY1" fmla="*/ 152516 h 425323"/>
              <a:gd name="connsiteX2" fmla="*/ 419346 w 838691"/>
              <a:gd name="connsiteY2" fmla="*/ 212662 h 425323"/>
              <a:gd name="connsiteX3" fmla="*/ 419345 w 838691"/>
              <a:gd name="connsiteY3" fmla="*/ 0 h 425323"/>
              <a:gd name="connsiteX0" fmla="*/ 419345 w 838691"/>
              <a:gd name="connsiteY0" fmla="*/ 0 h 425323"/>
              <a:gd name="connsiteX1" fmla="*/ 821570 w 838691"/>
              <a:gd name="connsiteY1" fmla="*/ 152516 h 42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8691" h="425323" stroke="0" extrusionOk="0">
                <a:moveTo>
                  <a:pt x="419345" y="0"/>
                </a:moveTo>
                <a:cubicBezTo>
                  <a:pt x="593367" y="-7338"/>
                  <a:pt x="764994" y="63580"/>
                  <a:pt x="821570" y="152516"/>
                </a:cubicBezTo>
                <a:cubicBezTo>
                  <a:pt x="696551" y="184777"/>
                  <a:pt x="582147" y="164294"/>
                  <a:pt x="419346" y="212662"/>
                </a:cubicBezTo>
                <a:cubicBezTo>
                  <a:pt x="413818" y="137570"/>
                  <a:pt x="413787" y="82294"/>
                  <a:pt x="419345" y="0"/>
                </a:cubicBezTo>
                <a:close/>
              </a:path>
              <a:path w="838691" h="425323" fill="none" extrusionOk="0">
                <a:moveTo>
                  <a:pt x="419345" y="0"/>
                </a:moveTo>
                <a:cubicBezTo>
                  <a:pt x="611240" y="-22113"/>
                  <a:pt x="766544" y="60479"/>
                  <a:pt x="821570" y="152516"/>
                </a:cubicBezTo>
              </a:path>
              <a:path w="838691" h="425323" fill="none" stroke="0" extrusionOk="0">
                <a:moveTo>
                  <a:pt x="419345" y="0"/>
                </a:moveTo>
                <a:cubicBezTo>
                  <a:pt x="605384" y="9421"/>
                  <a:pt x="761553" y="38135"/>
                  <a:pt x="821570" y="152516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  <a:headEnd type="none" w="med" len="med"/>
            <a:tailEnd type="arrow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arc">
                    <a:avLst>
                      <a:gd name="adj1" fmla="val 16200000"/>
                      <a:gd name="adj2" fmla="val 2108972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C6F7343-75DC-9140-8577-99E5417DE3F8}"/>
              </a:ext>
            </a:extLst>
          </p:cNvPr>
          <p:cNvSpPr/>
          <p:nvPr/>
        </p:nvSpPr>
        <p:spPr>
          <a:xfrm>
            <a:off x="5481344" y="924658"/>
            <a:ext cx="6126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S</a:t>
            </a:r>
            <a:r>
              <a:rPr lang="en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can me</a:t>
            </a:r>
            <a:endParaRPr lang="en-GB" dirty="0"/>
          </a:p>
        </p:txBody>
      </p:sp>
      <p:sp>
        <p:nvSpPr>
          <p:cNvPr id="160" name="Google Shape;56;p13">
            <a:extLst>
              <a:ext uri="{FF2B5EF4-FFF2-40B4-BE49-F238E27FC236}">
                <a16:creationId xmlns:a16="http://schemas.microsoft.com/office/drawing/2014/main" id="{043E636E-4755-7D44-9FF3-BCD68F137A54}"/>
              </a:ext>
            </a:extLst>
          </p:cNvPr>
          <p:cNvSpPr txBox="1"/>
          <p:nvPr/>
        </p:nvSpPr>
        <p:spPr>
          <a:xfrm>
            <a:off x="406243" y="568297"/>
            <a:ext cx="5080051" cy="11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Mass Movement</a:t>
            </a:r>
            <a:r>
              <a:rPr lang="en" sz="4400" b="1" dirty="0">
                <a:latin typeface="Amatic SC"/>
                <a:ea typeface="Amatic SC"/>
                <a:cs typeface="Amatic SC"/>
                <a:sym typeface="Amatic SC"/>
              </a:rPr>
              <a:t> </a:t>
            </a:r>
            <a:r>
              <a:rPr lang="en" sz="4000" b="1" dirty="0">
                <a:latin typeface="Amatic SC"/>
                <a:ea typeface="Amatic SC"/>
                <a:cs typeface="Amatic SC"/>
                <a:sym typeface="Amatic SC"/>
              </a:rPr>
              <a:t>Worksheet</a:t>
            </a:r>
            <a:endParaRPr sz="40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F7150298-F4DA-0648-95A4-8DA9B83CB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30" y="355697"/>
            <a:ext cx="2526022" cy="279579"/>
          </a:xfrm>
          <a:prstGeom prst="rect">
            <a:avLst/>
          </a:prstGeom>
        </p:spPr>
      </p:pic>
      <p:sp>
        <p:nvSpPr>
          <p:cNvPr id="181" name="Google Shape;56;p13">
            <a:extLst>
              <a:ext uri="{FF2B5EF4-FFF2-40B4-BE49-F238E27FC236}">
                <a16:creationId xmlns:a16="http://schemas.microsoft.com/office/drawing/2014/main" id="{DA863521-F933-374D-A783-911A83A2E4FB}"/>
              </a:ext>
            </a:extLst>
          </p:cNvPr>
          <p:cNvSpPr txBox="1"/>
          <p:nvPr/>
        </p:nvSpPr>
        <p:spPr>
          <a:xfrm>
            <a:off x="5292225" y="1139996"/>
            <a:ext cx="2191684" cy="47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sz="1370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https://tinyurl.com/mass-move</a:t>
            </a:r>
            <a:endParaRPr sz="137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graphicFrame>
        <p:nvGraphicFramePr>
          <p:cNvPr id="70" name="Table 70">
            <a:extLst>
              <a:ext uri="{FF2B5EF4-FFF2-40B4-BE49-F238E27FC236}">
                <a16:creationId xmlns:a16="http://schemas.microsoft.com/office/drawing/2014/main" id="{3D4A114F-E0AA-308D-9573-2441854C3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79554"/>
              </p:ext>
            </p:extLst>
          </p:nvPr>
        </p:nvGraphicFramePr>
        <p:xfrm>
          <a:off x="4243796" y="1828623"/>
          <a:ext cx="2892871" cy="1935480"/>
        </p:xfrm>
        <a:graphic>
          <a:graphicData uri="http://schemas.openxmlformats.org/drawingml/2006/table">
            <a:tbl>
              <a:tblPr firstRow="1" bandRow="1">
                <a:tableStyleId>{40505ED0-0431-45FA-A5BE-7E9E30799241}</a:tableStyleId>
              </a:tblPr>
              <a:tblGrid>
                <a:gridCol w="616143">
                  <a:extLst>
                    <a:ext uri="{9D8B030D-6E8A-4147-A177-3AD203B41FA5}">
                      <a16:colId xmlns:a16="http://schemas.microsoft.com/office/drawing/2014/main" val="1631869185"/>
                    </a:ext>
                  </a:extLst>
                </a:gridCol>
                <a:gridCol w="533696">
                  <a:extLst>
                    <a:ext uri="{9D8B030D-6E8A-4147-A177-3AD203B41FA5}">
                      <a16:colId xmlns:a16="http://schemas.microsoft.com/office/drawing/2014/main" val="2062347335"/>
                    </a:ext>
                  </a:extLst>
                </a:gridCol>
                <a:gridCol w="604668">
                  <a:extLst>
                    <a:ext uri="{9D8B030D-6E8A-4147-A177-3AD203B41FA5}">
                      <a16:colId xmlns:a16="http://schemas.microsoft.com/office/drawing/2014/main" val="4209797340"/>
                    </a:ext>
                  </a:extLst>
                </a:gridCol>
                <a:gridCol w="569182">
                  <a:extLst>
                    <a:ext uri="{9D8B030D-6E8A-4147-A177-3AD203B41FA5}">
                      <a16:colId xmlns:a16="http://schemas.microsoft.com/office/drawing/2014/main" val="365714025"/>
                    </a:ext>
                  </a:extLst>
                </a:gridCol>
                <a:gridCol w="569182">
                  <a:extLst>
                    <a:ext uri="{9D8B030D-6E8A-4147-A177-3AD203B41FA5}">
                      <a16:colId xmlns:a16="http://schemas.microsoft.com/office/drawing/2014/main" val="28990399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Rockfalls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Landslides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50" dirty="0"/>
                        <a:t>Mudflows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50" dirty="0"/>
                        <a:t>Slumping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026394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r>
                        <a:rPr lang="en-GB" sz="650" dirty="0"/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8357643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r>
                        <a:rPr lang="en-GB" sz="650" dirty="0"/>
                        <a:t>Cold 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276513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Hot 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8599873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Gravity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426217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Vegetation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2120832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Hard geology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9260138"/>
                  </a:ext>
                </a:extLst>
              </a:tr>
              <a:tr h="182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650" dirty="0"/>
                        <a:t>Soft geology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7062266"/>
                  </a:ext>
                </a:extLst>
              </a:tr>
            </a:tbl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4A482824-D4DE-FF3F-A317-67B05A638996}"/>
              </a:ext>
            </a:extLst>
          </p:cNvPr>
          <p:cNvSpPr txBox="1"/>
          <p:nvPr/>
        </p:nvSpPr>
        <p:spPr>
          <a:xfrm>
            <a:off x="4168099" y="1466286"/>
            <a:ext cx="30353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Identify the influences for each Mass Movement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3EAC7D2-A466-FF60-09E5-F0CF204E2D1F}"/>
              </a:ext>
            </a:extLst>
          </p:cNvPr>
          <p:cNvCxnSpPr>
            <a:cxnSpLocks/>
          </p:cNvCxnSpPr>
          <p:nvPr/>
        </p:nvCxnSpPr>
        <p:spPr>
          <a:xfrm>
            <a:off x="1365346" y="2005007"/>
            <a:ext cx="509836" cy="11681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EF4024-7D27-E7CB-AC79-F431AD868EE8}"/>
              </a:ext>
            </a:extLst>
          </p:cNvPr>
          <p:cNvCxnSpPr>
            <a:cxnSpLocks/>
          </p:cNvCxnSpPr>
          <p:nvPr/>
        </p:nvCxnSpPr>
        <p:spPr>
          <a:xfrm>
            <a:off x="1372242" y="2398635"/>
            <a:ext cx="502940" cy="3908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65728E-EDC9-5DD7-D9E8-4A1D7526219B}"/>
              </a:ext>
            </a:extLst>
          </p:cNvPr>
          <p:cNvCxnSpPr>
            <a:cxnSpLocks/>
          </p:cNvCxnSpPr>
          <p:nvPr/>
        </p:nvCxnSpPr>
        <p:spPr>
          <a:xfrm flipV="1">
            <a:off x="1372487" y="2032421"/>
            <a:ext cx="491950" cy="765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E9EDCE-2BBB-62E3-A187-A9C331CCD6F0}"/>
              </a:ext>
            </a:extLst>
          </p:cNvPr>
          <p:cNvCxnSpPr>
            <a:cxnSpLocks/>
          </p:cNvCxnSpPr>
          <p:nvPr/>
        </p:nvCxnSpPr>
        <p:spPr>
          <a:xfrm>
            <a:off x="1365346" y="3159717"/>
            <a:ext cx="509836" cy="395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7C3B0B-20FD-1001-7DC3-12ECB6F01657}"/>
              </a:ext>
            </a:extLst>
          </p:cNvPr>
          <p:cNvCxnSpPr>
            <a:cxnSpLocks/>
          </p:cNvCxnSpPr>
          <p:nvPr/>
        </p:nvCxnSpPr>
        <p:spPr>
          <a:xfrm flipV="1">
            <a:off x="1372242" y="2387150"/>
            <a:ext cx="489084" cy="1168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Google Shape;66;p13">
            <a:extLst>
              <a:ext uri="{FF2B5EF4-FFF2-40B4-BE49-F238E27FC236}">
                <a16:creationId xmlns:a16="http://schemas.microsoft.com/office/drawing/2014/main" id="{761C8CC9-9B9A-BBE2-DBF2-477BCD9C829F}"/>
              </a:ext>
            </a:extLst>
          </p:cNvPr>
          <p:cNvSpPr txBox="1"/>
          <p:nvPr/>
        </p:nvSpPr>
        <p:spPr>
          <a:xfrm>
            <a:off x="503173" y="390664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5" name="Google Shape;66;p13">
            <a:extLst>
              <a:ext uri="{FF2B5EF4-FFF2-40B4-BE49-F238E27FC236}">
                <a16:creationId xmlns:a16="http://schemas.microsoft.com/office/drawing/2014/main" id="{39C8CD1A-C167-2473-8BD9-2659DF8434C9}"/>
              </a:ext>
            </a:extLst>
          </p:cNvPr>
          <p:cNvSpPr txBox="1"/>
          <p:nvPr/>
        </p:nvSpPr>
        <p:spPr>
          <a:xfrm>
            <a:off x="3905439" y="390664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F57E8E-43A0-5A90-E74C-6F89BA7F5164}"/>
              </a:ext>
            </a:extLst>
          </p:cNvPr>
          <p:cNvSpPr txBox="1"/>
          <p:nvPr/>
        </p:nvSpPr>
        <p:spPr>
          <a:xfrm>
            <a:off x="470931" y="3957969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rockfalls</a:t>
            </a:r>
          </a:p>
        </p:txBody>
      </p:sp>
      <p:sp>
        <p:nvSpPr>
          <p:cNvPr id="19" name="Google Shape;66;p13">
            <a:extLst>
              <a:ext uri="{FF2B5EF4-FFF2-40B4-BE49-F238E27FC236}">
                <a16:creationId xmlns:a16="http://schemas.microsoft.com/office/drawing/2014/main" id="{4D23A781-1FF1-3901-15A8-EC555B486C11}"/>
              </a:ext>
            </a:extLst>
          </p:cNvPr>
          <p:cNvSpPr txBox="1"/>
          <p:nvPr/>
        </p:nvSpPr>
        <p:spPr>
          <a:xfrm>
            <a:off x="513772" y="712440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1" name="Google Shape;66;p13">
            <a:extLst>
              <a:ext uri="{FF2B5EF4-FFF2-40B4-BE49-F238E27FC236}">
                <a16:creationId xmlns:a16="http://schemas.microsoft.com/office/drawing/2014/main" id="{B1AB0340-6C5D-781E-9EC7-0A713555829A}"/>
              </a:ext>
            </a:extLst>
          </p:cNvPr>
          <p:cNvSpPr txBox="1"/>
          <p:nvPr/>
        </p:nvSpPr>
        <p:spPr>
          <a:xfrm>
            <a:off x="3916038" y="7124403"/>
            <a:ext cx="3291745" cy="307188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9A682F6-23A7-C331-7B1F-24FBEFF638EA}"/>
              </a:ext>
            </a:extLst>
          </p:cNvPr>
          <p:cNvSpPr txBox="1"/>
          <p:nvPr/>
        </p:nvSpPr>
        <p:spPr>
          <a:xfrm>
            <a:off x="3937317" y="3957969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landslides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27C9AA3-3927-D730-6303-07232ACEC1EA}"/>
              </a:ext>
            </a:extLst>
          </p:cNvPr>
          <p:cNvSpPr txBox="1"/>
          <p:nvPr/>
        </p:nvSpPr>
        <p:spPr>
          <a:xfrm>
            <a:off x="481755" y="7133940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mudflows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912ADB-3636-26A8-6F4A-FAAC62A76820}"/>
              </a:ext>
            </a:extLst>
          </p:cNvPr>
          <p:cNvSpPr txBox="1"/>
          <p:nvPr/>
        </p:nvSpPr>
        <p:spPr>
          <a:xfrm>
            <a:off x="3905439" y="7152629"/>
            <a:ext cx="31493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Annotate the diagram to explain slumping</a:t>
            </a:r>
          </a:p>
        </p:txBody>
      </p:sp>
      <p:pic>
        <p:nvPicPr>
          <p:cNvPr id="29" name="Picture 28" descr="A different types of terrain&#10;&#10;Description automatically generated">
            <a:extLst>
              <a:ext uri="{FF2B5EF4-FFF2-40B4-BE49-F238E27FC236}">
                <a16:creationId xmlns:a16="http://schemas.microsoft.com/office/drawing/2014/main" id="{13425C93-F723-28EE-68AE-BB22814D7E5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9995" b="50195"/>
          <a:stretch/>
        </p:blipFill>
        <p:spPr>
          <a:xfrm>
            <a:off x="754599" y="4458920"/>
            <a:ext cx="2896094" cy="2136723"/>
          </a:xfrm>
          <a:prstGeom prst="rect">
            <a:avLst/>
          </a:prstGeom>
        </p:spPr>
      </p:pic>
      <p:pic>
        <p:nvPicPr>
          <p:cNvPr id="30" name="Picture 29" descr="A different types of terrain&#10;&#10;Description automatically generated">
            <a:extLst>
              <a:ext uri="{FF2B5EF4-FFF2-40B4-BE49-F238E27FC236}">
                <a16:creationId xmlns:a16="http://schemas.microsoft.com/office/drawing/2014/main" id="{DEBCB877-007F-60F8-2527-D8520AA7234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632" b="52132"/>
          <a:stretch/>
        </p:blipFill>
        <p:spPr>
          <a:xfrm>
            <a:off x="4205127" y="4494789"/>
            <a:ext cx="2859231" cy="2053628"/>
          </a:xfrm>
          <a:prstGeom prst="rect">
            <a:avLst/>
          </a:prstGeom>
        </p:spPr>
      </p:pic>
      <p:pic>
        <p:nvPicPr>
          <p:cNvPr id="31" name="Picture 30" descr="A different types of terrain&#10;&#10;Description automatically generated">
            <a:extLst>
              <a:ext uri="{FF2B5EF4-FFF2-40B4-BE49-F238E27FC236}">
                <a16:creationId xmlns:a16="http://schemas.microsoft.com/office/drawing/2014/main" id="{CE675B4F-1821-CC54-22AD-F58466E35B4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7285" r="57009"/>
          <a:stretch/>
        </p:blipFill>
        <p:spPr>
          <a:xfrm>
            <a:off x="963396" y="7720384"/>
            <a:ext cx="2347128" cy="2131821"/>
          </a:xfrm>
          <a:prstGeom prst="rect">
            <a:avLst/>
          </a:prstGeom>
        </p:spPr>
      </p:pic>
      <p:pic>
        <p:nvPicPr>
          <p:cNvPr id="32" name="Picture 31" descr="A different types of terrain&#10;&#10;Description automatically generated">
            <a:extLst>
              <a:ext uri="{FF2B5EF4-FFF2-40B4-BE49-F238E27FC236}">
                <a16:creationId xmlns:a16="http://schemas.microsoft.com/office/drawing/2014/main" id="{45E848CF-CF63-1F41-41BF-FE033968BC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019" t="44627"/>
          <a:stretch/>
        </p:blipFill>
        <p:spPr>
          <a:xfrm>
            <a:off x="4385621" y="7748074"/>
            <a:ext cx="2530227" cy="207644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2AD2779-468D-FE7E-5244-AA568F52465E}"/>
              </a:ext>
            </a:extLst>
          </p:cNvPr>
          <p:cNvSpPr txBox="1"/>
          <p:nvPr/>
        </p:nvSpPr>
        <p:spPr>
          <a:xfrm>
            <a:off x="513772" y="1468510"/>
            <a:ext cx="30353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Amatic SC"/>
                <a:ea typeface="Amatic SC"/>
                <a:cs typeface="Amatic SC"/>
                <a:sym typeface="Amatic SC"/>
              </a:rPr>
              <a:t>Match up the keywords</a:t>
            </a:r>
          </a:p>
        </p:txBody>
      </p:sp>
      <p:pic>
        <p:nvPicPr>
          <p:cNvPr id="36" name="Picture 35" descr="A qr code with green squares&#10;&#10;Description automatically generated">
            <a:extLst>
              <a:ext uri="{FF2B5EF4-FFF2-40B4-BE49-F238E27FC236}">
                <a16:creationId xmlns:a16="http://schemas.microsoft.com/office/drawing/2014/main" id="{DC047CA5-945F-E8AA-8C1D-1755963EAD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2437" y="450759"/>
            <a:ext cx="792075" cy="7920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0F26B0-944C-1637-C69A-B815BE26A946}"/>
              </a:ext>
            </a:extLst>
          </p:cNvPr>
          <p:cNvSpPr txBox="1"/>
          <p:nvPr/>
        </p:nvSpPr>
        <p:spPr>
          <a:xfrm>
            <a:off x="2532714" y="4282539"/>
            <a:ext cx="13286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Fragments of rock</a:t>
            </a:r>
          </a:p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break away from </a:t>
            </a:r>
          </a:p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cliff face due to </a:t>
            </a:r>
          </a:p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weathering e.g.</a:t>
            </a:r>
          </a:p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freeze-thaw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7E61E0-84B0-CFC3-571D-0848418E7979}"/>
              </a:ext>
            </a:extLst>
          </p:cNvPr>
          <p:cNvSpPr txBox="1"/>
          <p:nvPr/>
        </p:nvSpPr>
        <p:spPr>
          <a:xfrm>
            <a:off x="2426969" y="6521463"/>
            <a:ext cx="13286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Scree on the beach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2CDA21-0D8C-4629-0A35-694DA63495BC}"/>
              </a:ext>
            </a:extLst>
          </p:cNvPr>
          <p:cNvSpPr txBox="1"/>
          <p:nvPr/>
        </p:nvSpPr>
        <p:spPr>
          <a:xfrm>
            <a:off x="561648" y="5225970"/>
            <a:ext cx="7849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Cliff face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49FC56-8208-1ED1-64B1-2E2F4FD16A9E}"/>
              </a:ext>
            </a:extLst>
          </p:cNvPr>
          <p:cNvSpPr txBox="1"/>
          <p:nvPr/>
        </p:nvSpPr>
        <p:spPr>
          <a:xfrm>
            <a:off x="4168099" y="4734601"/>
            <a:ext cx="1204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Blocks of rock slide downhill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787472-5EC7-C6A8-E50A-FC40A93BACE0}"/>
              </a:ext>
            </a:extLst>
          </p:cNvPr>
          <p:cNvSpPr txBox="1"/>
          <p:nvPr/>
        </p:nvSpPr>
        <p:spPr>
          <a:xfrm>
            <a:off x="3902119" y="5311491"/>
            <a:ext cx="12040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Slide plane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6999AF-0D5E-2AE0-D249-01F3473E546A}"/>
              </a:ext>
            </a:extLst>
          </p:cNvPr>
          <p:cNvSpPr txBox="1"/>
          <p:nvPr/>
        </p:nvSpPr>
        <p:spPr>
          <a:xfrm>
            <a:off x="6047138" y="6109531"/>
            <a:ext cx="12040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Bedding planes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B94017-050F-AC6A-92EF-277C07129E17}"/>
              </a:ext>
            </a:extLst>
          </p:cNvPr>
          <p:cNvSpPr txBox="1"/>
          <p:nvPr/>
        </p:nvSpPr>
        <p:spPr>
          <a:xfrm>
            <a:off x="5258257" y="6411288"/>
            <a:ext cx="1204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Wave-cut platform forms as the cliff retreats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683E81-3D15-5663-AA73-57454752962E}"/>
              </a:ext>
            </a:extLst>
          </p:cNvPr>
          <p:cNvSpPr txBox="1"/>
          <p:nvPr/>
        </p:nvSpPr>
        <p:spPr>
          <a:xfrm>
            <a:off x="5875876" y="4424385"/>
            <a:ext cx="12040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Cliff retreats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FD15F0-C0CA-4CC7-E16D-417C5BF97DF4}"/>
              </a:ext>
            </a:extLst>
          </p:cNvPr>
          <p:cNvSpPr txBox="1"/>
          <p:nvPr/>
        </p:nvSpPr>
        <p:spPr>
          <a:xfrm>
            <a:off x="3937317" y="6250047"/>
            <a:ext cx="1204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Angular boulder field at the foot of the cliff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E6A4298-AB6F-F8B4-E62E-A82173600781}"/>
              </a:ext>
            </a:extLst>
          </p:cNvPr>
          <p:cNvCxnSpPr/>
          <p:nvPr/>
        </p:nvCxnSpPr>
        <p:spPr>
          <a:xfrm flipH="1" flipV="1">
            <a:off x="2426969" y="6030852"/>
            <a:ext cx="519299" cy="49061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56E929D-D96C-373B-1E81-4644B557C147}"/>
              </a:ext>
            </a:extLst>
          </p:cNvPr>
          <p:cNvCxnSpPr>
            <a:cxnSpLocks/>
          </p:cNvCxnSpPr>
          <p:nvPr/>
        </p:nvCxnSpPr>
        <p:spPr>
          <a:xfrm>
            <a:off x="1171979" y="5365932"/>
            <a:ext cx="567278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193A64E-A206-2708-573F-46CC5C0C0DB8}"/>
              </a:ext>
            </a:extLst>
          </p:cNvPr>
          <p:cNvCxnSpPr>
            <a:cxnSpLocks/>
          </p:cNvCxnSpPr>
          <p:nvPr/>
        </p:nvCxnSpPr>
        <p:spPr>
          <a:xfrm flipH="1">
            <a:off x="2136960" y="4713426"/>
            <a:ext cx="395754" cy="26261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CB1F56A-EC3D-F9DA-F457-5AF442B1539D}"/>
              </a:ext>
            </a:extLst>
          </p:cNvPr>
          <p:cNvCxnSpPr>
            <a:cxnSpLocks/>
          </p:cNvCxnSpPr>
          <p:nvPr/>
        </p:nvCxnSpPr>
        <p:spPr>
          <a:xfrm flipH="1">
            <a:off x="5821863" y="4660703"/>
            <a:ext cx="464772" cy="35927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10A0D0A-72A2-C8EB-3526-5DC142207EE8}"/>
              </a:ext>
            </a:extLst>
          </p:cNvPr>
          <p:cNvCxnSpPr>
            <a:cxnSpLocks/>
          </p:cNvCxnSpPr>
          <p:nvPr/>
        </p:nvCxnSpPr>
        <p:spPr>
          <a:xfrm>
            <a:off x="4681624" y="5099314"/>
            <a:ext cx="285803" cy="403306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8EDD4EE-9E5F-0D23-41BF-459AB625D3B2}"/>
              </a:ext>
            </a:extLst>
          </p:cNvPr>
          <p:cNvCxnSpPr>
            <a:cxnSpLocks/>
          </p:cNvCxnSpPr>
          <p:nvPr/>
        </p:nvCxnSpPr>
        <p:spPr>
          <a:xfrm flipH="1" flipV="1">
            <a:off x="6117384" y="5830762"/>
            <a:ext cx="464772" cy="3057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C6F089B-89E2-3293-5826-3F7AB63ED98C}"/>
              </a:ext>
            </a:extLst>
          </p:cNvPr>
          <p:cNvCxnSpPr>
            <a:cxnSpLocks/>
          </p:cNvCxnSpPr>
          <p:nvPr/>
        </p:nvCxnSpPr>
        <p:spPr>
          <a:xfrm flipH="1" flipV="1">
            <a:off x="5409186" y="6085756"/>
            <a:ext cx="264264" cy="39446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FC11C16-A21A-BE9D-F699-81D3FFE70737}"/>
              </a:ext>
            </a:extLst>
          </p:cNvPr>
          <p:cNvCxnSpPr>
            <a:cxnSpLocks/>
          </p:cNvCxnSpPr>
          <p:nvPr/>
        </p:nvCxnSpPr>
        <p:spPr>
          <a:xfrm flipV="1">
            <a:off x="4469391" y="5983641"/>
            <a:ext cx="489487" cy="335192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EC734B4-E943-B351-9F47-54E5BEE1D0F7}"/>
              </a:ext>
            </a:extLst>
          </p:cNvPr>
          <p:cNvCxnSpPr>
            <a:cxnSpLocks/>
          </p:cNvCxnSpPr>
          <p:nvPr/>
        </p:nvCxnSpPr>
        <p:spPr>
          <a:xfrm>
            <a:off x="4328772" y="5540307"/>
            <a:ext cx="735028" cy="15781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94DF4B49-5F72-89D7-83F1-35596035D336}"/>
              </a:ext>
            </a:extLst>
          </p:cNvPr>
          <p:cNvSpPr txBox="1"/>
          <p:nvPr/>
        </p:nvSpPr>
        <p:spPr>
          <a:xfrm>
            <a:off x="2167518" y="9605984"/>
            <a:ext cx="1328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Saturated soil flows downslope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C1F826A-EC9C-ADF2-2523-5A208F4AF520}"/>
              </a:ext>
            </a:extLst>
          </p:cNvPr>
          <p:cNvCxnSpPr/>
          <p:nvPr/>
        </p:nvCxnSpPr>
        <p:spPr>
          <a:xfrm flipH="1" flipV="1">
            <a:off x="2167518" y="9115373"/>
            <a:ext cx="519299" cy="49061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F531360-B6AD-2AAE-ADB1-F48F8EDBE8E5}"/>
              </a:ext>
            </a:extLst>
          </p:cNvPr>
          <p:cNvSpPr txBox="1"/>
          <p:nvPr/>
        </p:nvSpPr>
        <p:spPr>
          <a:xfrm>
            <a:off x="561648" y="7896609"/>
            <a:ext cx="13286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Large lobe of soil and debris at the bottom of the slope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4999A31-7422-AB13-8525-900DA3D2199B}"/>
              </a:ext>
            </a:extLst>
          </p:cNvPr>
          <p:cNvCxnSpPr>
            <a:cxnSpLocks/>
          </p:cNvCxnSpPr>
          <p:nvPr/>
        </p:nvCxnSpPr>
        <p:spPr>
          <a:xfrm>
            <a:off x="1080947" y="8436134"/>
            <a:ext cx="482039" cy="54691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078C5C3F-E47A-DF63-0DD0-B7536487D1A9}"/>
              </a:ext>
            </a:extLst>
          </p:cNvPr>
          <p:cNvSpPr txBox="1"/>
          <p:nvPr/>
        </p:nvSpPr>
        <p:spPr>
          <a:xfrm>
            <a:off x="2904873" y="7696554"/>
            <a:ext cx="10362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Soil overlying bedrock 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3F55B0D-953A-5263-5F9B-98F77B820C66}"/>
              </a:ext>
            </a:extLst>
          </p:cNvPr>
          <p:cNvCxnSpPr>
            <a:cxnSpLocks/>
          </p:cNvCxnSpPr>
          <p:nvPr/>
        </p:nvCxnSpPr>
        <p:spPr>
          <a:xfrm flipH="1">
            <a:off x="3046228" y="8082223"/>
            <a:ext cx="239788" cy="307506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B3890F5E-1DF8-9405-D3AE-575D2A849C18}"/>
              </a:ext>
            </a:extLst>
          </p:cNvPr>
          <p:cNvSpPr txBox="1"/>
          <p:nvPr/>
        </p:nvSpPr>
        <p:spPr>
          <a:xfrm>
            <a:off x="3104257" y="9130659"/>
            <a:ext cx="1036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Bedrock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9CD3CE-F9A1-7D35-66FC-6BBBA4509728}"/>
              </a:ext>
            </a:extLst>
          </p:cNvPr>
          <p:cNvCxnSpPr>
            <a:cxnSpLocks/>
          </p:cNvCxnSpPr>
          <p:nvPr/>
        </p:nvCxnSpPr>
        <p:spPr>
          <a:xfrm flipH="1" flipV="1">
            <a:off x="2957239" y="9034093"/>
            <a:ext cx="208883" cy="19556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82C6D704-5836-5A97-AC56-FADBFCC438E9}"/>
              </a:ext>
            </a:extLst>
          </p:cNvPr>
          <p:cNvSpPr txBox="1"/>
          <p:nvPr/>
        </p:nvSpPr>
        <p:spPr>
          <a:xfrm>
            <a:off x="6409669" y="9570281"/>
            <a:ext cx="734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Toe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097689A-217D-FEC9-F5A7-BB3040C493D2}"/>
              </a:ext>
            </a:extLst>
          </p:cNvPr>
          <p:cNvCxnSpPr>
            <a:cxnSpLocks/>
          </p:cNvCxnSpPr>
          <p:nvPr/>
        </p:nvCxnSpPr>
        <p:spPr>
          <a:xfrm flipH="1" flipV="1">
            <a:off x="6094012" y="9324667"/>
            <a:ext cx="354379" cy="35510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13BCCA9A-CD82-8D6A-21FC-35F0E8490157}"/>
              </a:ext>
            </a:extLst>
          </p:cNvPr>
          <p:cNvSpPr txBox="1"/>
          <p:nvPr/>
        </p:nvSpPr>
        <p:spPr>
          <a:xfrm>
            <a:off x="4536575" y="9590044"/>
            <a:ext cx="14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Saturated soil slumps along a curved slip plane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5272BAB-2701-069B-0F05-126F60EF9E29}"/>
              </a:ext>
            </a:extLst>
          </p:cNvPr>
          <p:cNvCxnSpPr>
            <a:cxnSpLocks/>
          </p:cNvCxnSpPr>
          <p:nvPr/>
        </p:nvCxnSpPr>
        <p:spPr>
          <a:xfrm flipV="1">
            <a:off x="5239816" y="9080331"/>
            <a:ext cx="52409" cy="56010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726BF75F-4608-CC99-6CC8-6A797D352825}"/>
              </a:ext>
            </a:extLst>
          </p:cNvPr>
          <p:cNvSpPr txBox="1"/>
          <p:nvPr/>
        </p:nvSpPr>
        <p:spPr>
          <a:xfrm>
            <a:off x="4041582" y="9249148"/>
            <a:ext cx="1017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Minor scarp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EEEB490-8109-8B6C-4D4B-FE52EEECA04B}"/>
              </a:ext>
            </a:extLst>
          </p:cNvPr>
          <p:cNvSpPr txBox="1"/>
          <p:nvPr/>
        </p:nvSpPr>
        <p:spPr>
          <a:xfrm>
            <a:off x="3995306" y="7930567"/>
            <a:ext cx="1017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Main scarp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84339F7-62EA-C53C-5542-9DF59A787F50}"/>
              </a:ext>
            </a:extLst>
          </p:cNvPr>
          <p:cNvSpPr txBox="1"/>
          <p:nvPr/>
        </p:nvSpPr>
        <p:spPr>
          <a:xfrm>
            <a:off x="3949744" y="8439479"/>
            <a:ext cx="1017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Head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C59D65F7-F542-FB25-81CE-313FDFBA0FA7}"/>
              </a:ext>
            </a:extLst>
          </p:cNvPr>
          <p:cNvCxnSpPr>
            <a:cxnSpLocks/>
          </p:cNvCxnSpPr>
          <p:nvPr/>
        </p:nvCxnSpPr>
        <p:spPr>
          <a:xfrm>
            <a:off x="4746253" y="8085314"/>
            <a:ext cx="377257" cy="427856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B50A2AB-4C80-4DD7-81FF-A6D16AB210D5}"/>
              </a:ext>
            </a:extLst>
          </p:cNvPr>
          <p:cNvCxnSpPr>
            <a:cxnSpLocks/>
          </p:cNvCxnSpPr>
          <p:nvPr/>
        </p:nvCxnSpPr>
        <p:spPr>
          <a:xfrm>
            <a:off x="4370569" y="8556133"/>
            <a:ext cx="735609" cy="1192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8F4420A-650E-3F0F-2558-EE9E20174B7A}"/>
              </a:ext>
            </a:extLst>
          </p:cNvPr>
          <p:cNvCxnSpPr>
            <a:cxnSpLocks/>
          </p:cNvCxnSpPr>
          <p:nvPr/>
        </p:nvCxnSpPr>
        <p:spPr>
          <a:xfrm flipV="1">
            <a:off x="4821010" y="8655186"/>
            <a:ext cx="323231" cy="72093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00D302C7-97B5-6AE6-5D16-A94E027166A0}"/>
              </a:ext>
            </a:extLst>
          </p:cNvPr>
          <p:cNvSpPr txBox="1"/>
          <p:nvPr/>
        </p:nvSpPr>
        <p:spPr>
          <a:xfrm>
            <a:off x="6003827" y="7769677"/>
            <a:ext cx="12040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sea erodes a wave-cut notch, undercutting the cliff</a:t>
            </a:r>
          </a:p>
          <a:p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8E370E4C-85A6-6975-1B93-E0A558AAB3ED}"/>
              </a:ext>
            </a:extLst>
          </p:cNvPr>
          <p:cNvCxnSpPr>
            <a:cxnSpLocks/>
          </p:cNvCxnSpPr>
          <p:nvPr/>
        </p:nvCxnSpPr>
        <p:spPr>
          <a:xfrm>
            <a:off x="6154512" y="8439479"/>
            <a:ext cx="0" cy="44654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054566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E175B52-7649-DD42-9D95-B4C1F68F50CD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8203</TotalTime>
  <Words>362</Words>
  <Application>Microsoft Macintosh PowerPoint</Application>
  <PresentationFormat>Custom</PresentationFormat>
  <Paragraphs>109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Amatic SC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Anthony Bennett</cp:lastModifiedBy>
  <cp:revision>35</cp:revision>
  <dcterms:modified xsi:type="dcterms:W3CDTF">2023-07-21T11:01:46Z</dcterms:modified>
</cp:coreProperties>
</file>