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A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7"/>
    <p:restoredTop sz="94656"/>
  </p:normalViewPr>
  <p:slideViewPr>
    <p:cSldViewPr snapToGrid="0">
      <p:cViewPr>
        <p:scale>
          <a:sx n="58" d="100"/>
          <a:sy n="58" d="100"/>
        </p:scale>
        <p:origin x="1216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361625" y="420668"/>
            <a:ext cx="9144000" cy="5890450"/>
          </a:xfrm>
          <a:prstGeom prst="roundRect">
            <a:avLst>
              <a:gd name="adj" fmla="val 687"/>
            </a:avLst>
          </a:prstGeom>
          <a:noFill/>
          <a:ln w="19050" cap="flat" cmpd="sng">
            <a:solidFill>
              <a:srgbClr val="81A0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" name="Google Shape;85;p13"/>
          <p:cNvCxnSpPr/>
          <p:nvPr/>
        </p:nvCxnSpPr>
        <p:spPr>
          <a:xfrm rot="10800000">
            <a:off x="5149385" y="6311118"/>
            <a:ext cx="4181582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2271" y="6039892"/>
            <a:ext cx="4055809" cy="45283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424325" y="1442734"/>
            <a:ext cx="2658900" cy="3919808"/>
          </a:xfrm>
          <a:prstGeom prst="roundRect">
            <a:avLst>
              <a:gd name="adj" fmla="val 1423"/>
            </a:avLst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157645" y="477824"/>
            <a:ext cx="2904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Development opportunities</a:t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3187906" y="509205"/>
            <a:ext cx="6224100" cy="2678626"/>
          </a:xfrm>
          <a:prstGeom prst="roundRect">
            <a:avLst>
              <a:gd name="adj" fmla="val 1315"/>
            </a:avLst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187906" y="3282935"/>
            <a:ext cx="6223998" cy="2678626"/>
          </a:xfrm>
          <a:prstGeom prst="roundRect">
            <a:avLst>
              <a:gd name="adj" fmla="val 1557"/>
            </a:avLst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3142751" y="3254098"/>
            <a:ext cx="3276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Challenges to development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1277837" y="727616"/>
            <a:ext cx="2046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Hot Desert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7F7F7F"/>
                </a:solidFill>
                <a:latin typeface="Calibri"/>
                <a:cs typeface="Calibri"/>
                <a:sym typeface="Calibri"/>
              </a:rPr>
              <a:t>The Sahara Desert</a:t>
            </a:r>
            <a:endParaRPr dirty="0"/>
          </a:p>
        </p:txBody>
      </p:sp>
      <p:sp>
        <p:nvSpPr>
          <p:cNvPr id="97" name="Google Shape;97;p13"/>
          <p:cNvSpPr txBox="1"/>
          <p:nvPr/>
        </p:nvSpPr>
        <p:spPr>
          <a:xfrm>
            <a:off x="1266549" y="392958"/>
            <a:ext cx="15776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81A032"/>
                </a:solidFill>
                <a:latin typeface="Calibri"/>
                <a:ea typeface="Calibri"/>
                <a:cs typeface="Calibri"/>
                <a:sym typeface="Calibri"/>
              </a:rPr>
              <a:t>Case Study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393760" y="1454798"/>
            <a:ext cx="1026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DF0D327-79B6-8131-5F3C-07976DC4858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484" y="1815590"/>
            <a:ext cx="751684" cy="7516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A430B0-CCCF-3F47-4AC5-110F7241C1B3}"/>
              </a:ext>
            </a:extLst>
          </p:cNvPr>
          <p:cNvSpPr txBox="1"/>
          <p:nvPr/>
        </p:nvSpPr>
        <p:spPr>
          <a:xfrm rot="16200000">
            <a:off x="248165" y="5690096"/>
            <a:ext cx="994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7F7F7F"/>
                </a:solidFill>
              </a:rPr>
              <a:t>MC Quiz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C36AB6-38BA-EA8A-BBCC-57ED4700E84C}"/>
              </a:ext>
            </a:extLst>
          </p:cNvPr>
          <p:cNvSpPr txBox="1"/>
          <p:nvPr/>
        </p:nvSpPr>
        <p:spPr>
          <a:xfrm rot="16200000">
            <a:off x="61832" y="5683502"/>
            <a:ext cx="994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7F7F7F"/>
                </a:solidFill>
              </a:rPr>
              <a:t>Sahara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CE8E3993-3A9B-08E5-1839-7BF1B8287BB1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87081" y="3537388"/>
            <a:ext cx="625648" cy="625648"/>
          </a:xfrm>
          <a:prstGeom prst="rect">
            <a:avLst/>
          </a:prstGeom>
        </p:spPr>
      </p:pic>
      <p:pic>
        <p:nvPicPr>
          <p:cNvPr id="8" name="Picture 7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7F5C5BB8-BA55-961D-CE45-87E9103FD0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032" y="451257"/>
            <a:ext cx="978568" cy="978568"/>
          </a:xfrm>
          <a:prstGeom prst="rect">
            <a:avLst/>
          </a:prstGeom>
        </p:spPr>
      </p:pic>
      <p:pic>
        <p:nvPicPr>
          <p:cNvPr id="11" name="Picture 10" descr="A qr code with a few small squares&#10;&#10;Description automatically generated">
            <a:extLst>
              <a:ext uri="{FF2B5EF4-FFF2-40B4-BE49-F238E27FC236}">
                <a16:creationId xmlns:a16="http://schemas.microsoft.com/office/drawing/2014/main" id="{8B479FA1-DE4A-FC7D-866B-95A61B5319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182" y="5483324"/>
            <a:ext cx="707012" cy="70701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9994CB4-15C3-FEB4-1B0F-B46A89FC029A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57163" y="3534609"/>
            <a:ext cx="625649" cy="62564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083870B-362F-C987-0836-AA4E9AB9EBFB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16998" y="3534608"/>
            <a:ext cx="625649" cy="62564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BC06DC2-95AD-76E9-FE0B-C985E5DBB098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31616" y="643175"/>
            <a:ext cx="628049" cy="62804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CA770EA-B6C4-2AC1-6268-8324B1828220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64656" y="736243"/>
            <a:ext cx="460918" cy="46091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6D6B9C9-1DA2-1BAD-E470-318B7B4D15FD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67576" y="765932"/>
            <a:ext cx="525372" cy="52537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330AB34A-3B11-79CC-C71F-AEEB1E7D2120}"/>
              </a:ext>
            </a:extLst>
          </p:cNvPr>
          <p:cNvPicPr>
            <a:picLocks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41643" y="739943"/>
            <a:ext cx="525373" cy="525373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73613B4F-8CF2-C5D1-2FBB-9DA92D10C629}"/>
              </a:ext>
            </a:extLst>
          </p:cNvPr>
          <p:cNvPicPr>
            <a:picLocks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378489" y="727616"/>
            <a:ext cx="521924" cy="521924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FAE0F733-7232-B58B-D15F-31270B8142F6}"/>
              </a:ext>
            </a:extLst>
          </p:cNvPr>
          <p:cNvPicPr>
            <a:picLocks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20820" y="3271082"/>
            <a:ext cx="2597845" cy="25978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2A1D958-74B6-5E45-B77E-8121E6698951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17</Words>
  <Application>Microsoft Macintosh PowerPoint</Application>
  <PresentationFormat>A4 Paper (210x297 mm)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Anthony Bennett</cp:lastModifiedBy>
  <cp:revision>9</cp:revision>
  <dcterms:modified xsi:type="dcterms:W3CDTF">2024-01-03T21:19:26Z</dcterms:modified>
</cp:coreProperties>
</file>