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88" d="100"/>
          <a:sy n="88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4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0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39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784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23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65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23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22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6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26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D5C16A-9F74-0445-8BE9-6FEAEC32E429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E9A18-F8C1-B94E-9B29-C2B3FB2AB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10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screen with green text&#10;&#10;Description automatically generated">
            <a:extLst>
              <a:ext uri="{FF2B5EF4-FFF2-40B4-BE49-F238E27FC236}">
                <a16:creationId xmlns:a16="http://schemas.microsoft.com/office/drawing/2014/main" id="{C53EE488-AFEA-1362-43DE-8ECA639E4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7846" y="134257"/>
            <a:ext cx="13197291" cy="933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403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A3 Paper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 - Internet Geography</dc:creator>
  <cp:lastModifiedBy>Anthony Bennett - Internet Geography</cp:lastModifiedBy>
  <cp:revision>1</cp:revision>
  <dcterms:created xsi:type="dcterms:W3CDTF">2024-03-26T12:09:56Z</dcterms:created>
  <dcterms:modified xsi:type="dcterms:W3CDTF">2024-03-26T12:11:58Z</dcterms:modified>
</cp:coreProperties>
</file>