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1"/>
    <p:restoredTop sz="94658"/>
  </p:normalViewPr>
  <p:slideViewPr>
    <p:cSldViewPr snapToGrid="0">
      <p:cViewPr>
        <p:scale>
          <a:sx n="80" d="100"/>
          <a:sy n="80" d="100"/>
        </p:scale>
        <p:origin x="3672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8" d="100"/>
        <a:sy n="19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F0FC-5911-2846-8EF5-FDAE3E689A1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692D-E5CA-004D-B5D2-D22668643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7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F0FC-5911-2846-8EF5-FDAE3E689A1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692D-E5CA-004D-B5D2-D22668643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1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F0FC-5911-2846-8EF5-FDAE3E689A1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692D-E5CA-004D-B5D2-D22668643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532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F0FC-5911-2846-8EF5-FDAE3E689A1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692D-E5CA-004D-B5D2-D22668643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04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F0FC-5911-2846-8EF5-FDAE3E689A1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692D-E5CA-004D-B5D2-D22668643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299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F0FC-5911-2846-8EF5-FDAE3E689A1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692D-E5CA-004D-B5D2-D22668643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11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F0FC-5911-2846-8EF5-FDAE3E689A1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692D-E5CA-004D-B5D2-D22668643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94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F0FC-5911-2846-8EF5-FDAE3E689A1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692D-E5CA-004D-B5D2-D22668643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8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F0FC-5911-2846-8EF5-FDAE3E689A1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692D-E5CA-004D-B5D2-D22668643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00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F0FC-5911-2846-8EF5-FDAE3E689A1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692D-E5CA-004D-B5D2-D22668643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21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4F0FC-5911-2846-8EF5-FDAE3E689A1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1692D-E5CA-004D-B5D2-D22668643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2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64F0FC-5911-2846-8EF5-FDAE3E689A14}" type="datetimeFigureOut">
              <a:rPr lang="en-GB" smtClean="0"/>
              <a:t>19/03/2025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B1692D-E5CA-004D-B5D2-D22668643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46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erson looking up at a qr code&#10;&#10;AI-generated content may be incorrect.">
            <a:extLst>
              <a:ext uri="{FF2B5EF4-FFF2-40B4-BE49-F238E27FC236}">
                <a16:creationId xmlns:a16="http://schemas.microsoft.com/office/drawing/2014/main" id="{840327B9-AD4B-54E5-F21F-A3BF05656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2" y="207366"/>
            <a:ext cx="6497053" cy="4598864"/>
          </a:xfrm>
          <a:prstGeom prst="rect">
            <a:avLst/>
          </a:prstGeom>
        </p:spPr>
      </p:pic>
      <p:pic>
        <p:nvPicPr>
          <p:cNvPr id="15" name="Picture 14" descr="A person looking up at a qr code&#10;&#10;AI-generated content may be incorrect.">
            <a:extLst>
              <a:ext uri="{FF2B5EF4-FFF2-40B4-BE49-F238E27FC236}">
                <a16:creationId xmlns:a16="http://schemas.microsoft.com/office/drawing/2014/main" id="{E9EDF7EB-55E8-03EA-8585-7E0620E6F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73" y="5099770"/>
            <a:ext cx="6497053" cy="45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3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84621-CBEF-49D7-50D9-782FB6554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looking up at a qr code&#10;&#10;AI-generated content may be incorrect.">
            <a:extLst>
              <a:ext uri="{FF2B5EF4-FFF2-40B4-BE49-F238E27FC236}">
                <a16:creationId xmlns:a16="http://schemas.microsoft.com/office/drawing/2014/main" id="{F543D000-C820-D9B0-D335-FCCE93A5C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1299401" y="1648317"/>
            <a:ext cx="9416716" cy="666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5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0</Words>
  <Application>Microsoft Macintosh PowerPoint</Application>
  <PresentationFormat>A4 Paper (210x297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Bennett - Internet Geography</dc:creator>
  <cp:lastModifiedBy>Anthony Bennett - Internet Geography</cp:lastModifiedBy>
  <cp:revision>1</cp:revision>
  <dcterms:created xsi:type="dcterms:W3CDTF">2025-03-19T13:36:38Z</dcterms:created>
  <dcterms:modified xsi:type="dcterms:W3CDTF">2025-03-19T14:06:20Z</dcterms:modified>
</cp:coreProperties>
</file>