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67" r:id="rId3"/>
    <p:sldId id="269" r:id="rId4"/>
    <p:sldId id="268" r:id="rId5"/>
    <p:sldId id="270" r:id="rId6"/>
    <p:sldId id="285" r:id="rId7"/>
    <p:sldId id="286" r:id="rId8"/>
    <p:sldId id="271" r:id="rId9"/>
    <p:sldId id="272" r:id="rId10"/>
    <p:sldId id="273" r:id="rId11"/>
    <p:sldId id="274" r:id="rId12"/>
    <p:sldId id="287" r:id="rId13"/>
    <p:sldId id="275" r:id="rId14"/>
    <p:sldId id="277" r:id="rId15"/>
    <p:sldId id="288" r:id="rId16"/>
    <p:sldId id="281" r:id="rId17"/>
    <p:sldId id="282" r:id="rId18"/>
    <p:sldId id="276" r:id="rId19"/>
    <p:sldId id="278" r:id="rId20"/>
  </p:sldIdLst>
  <p:sldSz cx="14257338" cy="10693400"/>
  <p:notesSz cx="6858000" cy="9144000"/>
  <p:embeddedFontLst>
    <p:embeddedFont>
      <p:font typeface="Carter One" panose="03080802040405060005" pitchFamily="66" charset="77"/>
      <p:regular r:id="rId22"/>
      <p:bold r:id="rId23"/>
      <p:italic r:id="rId24"/>
      <p:boldItalic r:id="rId25"/>
    </p:embeddedFont>
    <p:embeddedFont>
      <p:font typeface="Fredoka" panose="02000000000000000000" pitchFamily="2" charset="77"/>
      <p:regular r:id="rId22"/>
      <p:bold r:id="rId22"/>
      <p:italic r:id="rId26"/>
      <p:boldItalic r:id="rId26"/>
    </p:embeddedFont>
    <p:embeddedFont>
      <p:font typeface="Open Sans" panose="020B0606030504020204" pitchFamily="34" charset="0"/>
      <p:regular r:id="rId27"/>
      <p:bold r:id="rId28"/>
      <p:italic r:id="rId29"/>
      <p:boldItalic r:id="rId30"/>
    </p:embeddedFont>
    <p:embeddedFont>
      <p:font typeface="Open Sans Bold" pitchFamily="2" charset="0"/>
      <p:regular r:id="rId26"/>
      <p:bold r:id="rId26"/>
      <p:italic r:id="rId26"/>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4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5F72"/>
    <a:srgbClr val="3C4552"/>
    <a:srgbClr val="6EC4C6"/>
    <a:srgbClr val="536072"/>
    <a:srgbClr val="FEFAE9"/>
    <a:srgbClr val="FFFFFF"/>
    <a:srgbClr val="B4B9C1"/>
    <a:srgbClr val="084F69"/>
    <a:srgbClr val="7FA033"/>
    <a:srgbClr val="526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683" autoAdjust="0"/>
    <p:restoredTop sz="94529" autoAdjust="0"/>
  </p:normalViewPr>
  <p:slideViewPr>
    <p:cSldViewPr>
      <p:cViewPr varScale="1">
        <p:scale>
          <a:sx n="73" d="100"/>
          <a:sy n="73" d="100"/>
        </p:scale>
        <p:origin x="1808" y="200"/>
      </p:cViewPr>
      <p:guideLst>
        <p:guide orient="horz" pos="2160"/>
        <p:guide pos="54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5:50:47.173"/>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0 75,'65'-8,"-15"2,-34 4,-7 0,20-1,-14 1,17-2,-13 2,-2-1,16 0,-12 0,13-2,-11 3,3-2,-10 3,7-1,-3 1,0 0,7 0,-11 0,10-1,-7 1,5 0,-1 0,3 0,0 0,-4 0,3 1,-7-1,6 1,-1 0,0 0,3 0,-7 0,6 1,-4-1,5 1,-2-1,2 0,-4 0,-2 0,0 0,8-1,-8 1,10-1,-6 1,3 0,4-1,-5 1,-5-1,-1 0,8 0,-4 1,9-2,-10 2,-4-1,3 1,-5-1,7 0,-3 0,-1 1,6 0,-4 0,1 0,0 0,-6 0,8 0,-1 0,-3 0,7 0,-14 0,12 0,-5 0,0 0,5 0,-9 0,10 1,-6 0,4-1,-7 0,7 1,-5 0,2 0,0 0,-5 0,8 0,-2-1,0 0,-4 0,2 1,-1 0,0 0,2-1,-4 0,2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5:50:54.208"/>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1 102,'65'-12,"0"0,8-1,-2 1,-20 4,-1 1,11-1,1 2,-8 2,-1 1,2-1,-1 2,0 0,0 0,45-1,-44 3,1 0,1-1,0 2,-6-1,-2 0,6 0,-3 0,16 0,22-1,-13 0,8 0,-6 0,-22 1,-6 0,-14 0,-4 0,0 0,-11 0,-1 0,-1 0,10 0,10 1,2 0,3 3,-12-2,8 3,-6-2,5 1,2-1,-6 1,6 1,-3 1,-6-1,-1 0,-9-2,-1 1,4-2,2 0,3 0,-7 0,-1-1,-3-1,1 1,11 0,-6 1,6 0,-13-1,9 1,-7-2,15 2,-5-1,-7 0,-4-1,0 0,5 0,2 0,0 0,-3 0,1 0,7 0,-4 0,-6 0,13 0,26 0,20-2,-23 1,0-1,25-2,-21 2,-38 0,-22 2,-4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5:50:58.858"/>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0 120,'57'-4,"-8"1,-29 3,8 0,-11 0,7-1,-5 1,8-3,31-3,10 0,32-4,-23 5,-10 2,-24 2,-12 1,13 0,4-1,11-1,5 1,-18-2,3 3,-12-2,12-2,10-1,-1-1,9 0,3 3,-13 1,3 0,36-1,-26 0,-1 0,16-3,2 0,-14 0,-11 2,4 0,-1 2,-9 0,5 2,-20-1,13 1,-13 0,10 0,-8 0,-3 0,1 0,-5 1,-2 0,-4 1,-4 0,12 2,-3-1,14 1,-7 1,-4-1,-4-1,-9 1,0-2,-7 0,14-1,-4 0,7-1,-2 1,-6-1,4 1,-13 0,5-1,-2 3,1 0,2 1,-4-2,11 3,-8-2,15 2,-16-1,-2-2,12 3,1 1,11-1,-5 1,-17-3,-6-1,7-2,-7 0,13 1,-7-1,-6 0,10 1,-2-1,7-1,-8 0,-4-1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5:51:13.917"/>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0 0,'69'7,"-2"-1,-16-2,-3-1,-5-1,-4-1,-6 0,8 0,-10-1,8 2,-15-2,-5 0,0 0,1 0,10 0,2 0,-1 0,-1 0,-1 0,-2-1,0 0,-2 0,3 0,0 0,1 1,-3 0,-9 0,4 0,-3-1,11 1,-7-1,-1 0,1 1,0-2,3 2,-1-1,5 1,-1 0,-2 0,-5 0,-5 0,9-1,-5 0,6 0,-9 1,6-1,-1 1,2-1,-4 1,2-1,-2 0,6 0,-10 1,9-1,-5 1,-1-1,-1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5:51:18.719"/>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0 75,'81'-7,"-11"0,-20 0,-13 3,8 1,4 1,25-2,19-4,-42 4,1 0,3-1,0 0,37-2,-7 3,-19 1,-18 3,-1 0,-12 0,7 0,4 0,0 0,11 1,-2 1,6-1,-2 2,-9-3,-4 1,-12-1,-2 0,-5 0,-5 0,3 0,7 0,7 0,5 0,-4 1,-2-1,-4 1,3-1,-1 0,-2 1,6-1,-6 1,10-1,-9 0,1 0,-4 1,-4 0,2-1,-5 0,6 1,-2-1,2 1,-5-1,-3 0,1 0,0 0,-2 0,-1 0,0 0,1 0,-2 0,6 0,-11 0,9 0,-4 0,3 0,0 0,1 0,-2 1,1-1,-3 1,2-1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5:51:24.446"/>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1 36,'57'0,"-11"0,-33 0,0 0,21 0,1 0,26 0,-11-1,13 1,-2-1,-8 0,8 1,-7 0,4 0,12 0,-9 1,10-1,-8 1,4 0,-2-1,-10 0,-2 0,-19 0,-5 0,-1-1,6 0,19-4,-2 0,3 0,-19 1,-13 2,-3 1,5-1,5 0,10 0,-7 0,-2 1,-2 1,7-1,16 0,6 0,1 1,-18 0,-14 0,-12 0,5 0,7 1,2 1,4 0,-3 0,2 1,9-1,-3 1,-3-1,3-1,-12-1,7 0,-5 0,2 1,-1-1,-3 1,1-1,0 0,5 1,2 0,-4 0,0 0,-4 0,7 1,3-1,0 1,3 0,-9-1,3 0,-1 0,-5 0,0-1,-9 1,6-1,-5 0,7 0,-6 0,1 0,2 0,-3 0,5 0,-4 1,-1-1,-1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6:10:27.340"/>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1 36,'57'0,"-11"0,-33 0,0 0,21 0,1 0,26 0,-11-1,13 1,-2-1,-8 0,8 1,-7 0,4 0,12 0,-9 1,10-1,-8 1,4 0,-2-1,-10 0,-2 0,-19 0,-5 0,-1-1,6 0,19-4,-2 0,3 0,-19 1,-13 2,-3 1,5-1,5 0,10 0,-7 0,-2 1,-2 1,7-1,16 0,6 0,1 1,-18 0,-14 0,-12 0,5 0,7 1,2 1,4 0,-3 0,2 1,9-1,-3 1,-3-1,3-1,-12-1,7 0,-5 0,2 1,-1-1,-3 1,1-1,0 0,5 1,2 0,-4 0,0 0,-4 0,7 1,3-1,0 1,3 0,-9-1,3 0,-1 0,-5 0,0-1,-9 1,6-1,-5 0,7 0,-6 0,1 0,2 0,-3 0,5 0,-4 1,-1-1,-1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29T16:10:35.639"/>
    </inkml:context>
    <inkml:brush xml:id="br0">
      <inkml:brushProperty name="width" value="0.4" units="cm"/>
      <inkml:brushProperty name="height" value="0.8" units="cm"/>
      <inkml:brushProperty name="color" value="#00F900"/>
      <inkml:brushProperty name="tip" value="rectangle"/>
      <inkml:brushProperty name="rasterOp" value="maskPen"/>
    </inkml:brush>
  </inkml:definitions>
  <inkml:trace contextRef="#ctx0" brushRef="#br0">1 36,'57'0,"-11"0,-33 0,0 0,21 0,1 0,26 0,-11-1,13 1,-2-1,-8 0,8 1,-7 0,4 0,12 0,-9 1,10-1,-8 1,4 0,-2-1,-10 0,-2 0,-19 0,-5 0,-1-1,6 0,19-4,-2 0,3 0,-19 1,-13 2,-3 1,5-1,5 0,10 0,-7 0,-2 1,-2 1,7-1,16 0,6 0,1 1,-18 0,-14 0,-12 0,5 0,7 1,2 1,4 0,-3 0,2 1,9-1,-3 1,-3-1,3-1,-12-1,7 0,-5 0,2 1,-1-1,-3 1,1-1,0 0,5 1,2 0,-4 0,0 0,-4 0,7 1,3-1,0 1,3 0,-9-1,3 0,-1 0,-5 0,0-1,-9 1,6-1,-5 0,7 0,-6 0,1 0,2 0,-3 0,5 0,-4 1,-1-1,-1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05DAE-F9F3-A84C-A16A-CA408D0E4BD4}" type="datetimeFigureOut">
              <a:rPr lang="en-GB" smtClean="0"/>
              <a:t>30/09/2025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45B09F-42EB-F549-A16F-C544CEEA566F}" type="slidenum">
              <a:rPr lang="en-GB" smtClean="0"/>
              <a:t>‹#›</a:t>
            </a:fld>
            <a:endParaRPr lang="en-GB"/>
          </a:p>
        </p:txBody>
      </p:sp>
    </p:spTree>
    <p:extLst>
      <p:ext uri="{BB962C8B-B14F-4D97-AF65-F5344CB8AC3E}">
        <p14:creationId xmlns:p14="http://schemas.microsoft.com/office/powerpoint/2010/main" val="1257826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45B09F-42EB-F549-A16F-C544CEEA566F}" type="slidenum">
              <a:rPr lang="en-GB" smtClean="0"/>
              <a:t>1</a:t>
            </a:fld>
            <a:endParaRPr lang="en-GB"/>
          </a:p>
        </p:txBody>
      </p:sp>
    </p:spTree>
    <p:extLst>
      <p:ext uri="{BB962C8B-B14F-4D97-AF65-F5344CB8AC3E}">
        <p14:creationId xmlns:p14="http://schemas.microsoft.com/office/powerpoint/2010/main" val="172160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45B09F-42EB-F549-A16F-C544CEEA566F}" type="slidenum">
              <a:rPr lang="en-GB" smtClean="0"/>
              <a:t>2</a:t>
            </a:fld>
            <a:endParaRPr lang="en-GB"/>
          </a:p>
        </p:txBody>
      </p:sp>
    </p:spTree>
    <p:extLst>
      <p:ext uri="{BB962C8B-B14F-4D97-AF65-F5344CB8AC3E}">
        <p14:creationId xmlns:p14="http://schemas.microsoft.com/office/powerpoint/2010/main" val="225031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45B09F-42EB-F549-A16F-C544CEEA566F}" type="slidenum">
              <a:rPr lang="en-GB" smtClean="0"/>
              <a:t>3</a:t>
            </a:fld>
            <a:endParaRPr lang="en-GB"/>
          </a:p>
        </p:txBody>
      </p:sp>
    </p:spTree>
    <p:extLst>
      <p:ext uri="{BB962C8B-B14F-4D97-AF65-F5344CB8AC3E}">
        <p14:creationId xmlns:p14="http://schemas.microsoft.com/office/powerpoint/2010/main" val="3020610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45B09F-42EB-F549-A16F-C544CEEA566F}" type="slidenum">
              <a:rPr lang="en-GB" smtClean="0"/>
              <a:t>9</a:t>
            </a:fld>
            <a:endParaRPr lang="en-GB"/>
          </a:p>
        </p:txBody>
      </p:sp>
    </p:spTree>
    <p:extLst>
      <p:ext uri="{BB962C8B-B14F-4D97-AF65-F5344CB8AC3E}">
        <p14:creationId xmlns:p14="http://schemas.microsoft.com/office/powerpoint/2010/main" val="2868463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3943" y="2130426"/>
            <a:ext cx="14664691" cy="1470025"/>
          </a:xfrm>
        </p:spPr>
        <p:txBody>
          <a:bodyPr/>
          <a:lstStyle/>
          <a:p>
            <a:r>
              <a:rPr lang="en-US"/>
              <a:t>Click to edit Master title style</a:t>
            </a:r>
          </a:p>
        </p:txBody>
      </p:sp>
      <p:sp>
        <p:nvSpPr>
          <p:cNvPr id="3" name="Subtitle 2"/>
          <p:cNvSpPr>
            <a:spLocks noGrp="1"/>
          </p:cNvSpPr>
          <p:nvPr>
            <p:ph type="subTitle" idx="1"/>
          </p:nvPr>
        </p:nvSpPr>
        <p:spPr>
          <a:xfrm>
            <a:off x="2587887" y="3886200"/>
            <a:ext cx="12076804" cy="1752600"/>
          </a:xfrm>
        </p:spPr>
        <p:txBody>
          <a:bodyPr/>
          <a:lstStyle>
            <a:lvl1pPr marL="0" indent="0" algn="ctr">
              <a:buNone/>
              <a:defRPr>
                <a:solidFill>
                  <a:schemeClr val="tx1">
                    <a:tint val="75000"/>
                  </a:schemeClr>
                </a:solidFill>
              </a:defRPr>
            </a:lvl1pPr>
            <a:lvl2pPr marL="862645" indent="0" algn="ctr">
              <a:buNone/>
              <a:defRPr>
                <a:solidFill>
                  <a:schemeClr val="tx1">
                    <a:tint val="75000"/>
                  </a:schemeClr>
                </a:solidFill>
              </a:defRPr>
            </a:lvl2pPr>
            <a:lvl3pPr marL="1725290" indent="0" algn="ctr">
              <a:buNone/>
              <a:defRPr>
                <a:solidFill>
                  <a:schemeClr val="tx1">
                    <a:tint val="75000"/>
                  </a:schemeClr>
                </a:solidFill>
              </a:defRPr>
            </a:lvl3pPr>
            <a:lvl4pPr marL="2587935" indent="0" algn="ctr">
              <a:buNone/>
              <a:defRPr>
                <a:solidFill>
                  <a:schemeClr val="tx1">
                    <a:tint val="75000"/>
                  </a:schemeClr>
                </a:solidFill>
              </a:defRPr>
            </a:lvl4pPr>
            <a:lvl5pPr marL="3450580" indent="0" algn="ctr">
              <a:buNone/>
              <a:defRPr>
                <a:solidFill>
                  <a:schemeClr val="tx1">
                    <a:tint val="75000"/>
                  </a:schemeClr>
                </a:solidFill>
              </a:defRPr>
            </a:lvl5pPr>
            <a:lvl6pPr marL="4313225" indent="0" algn="ctr">
              <a:buNone/>
              <a:defRPr>
                <a:solidFill>
                  <a:schemeClr val="tx1">
                    <a:tint val="75000"/>
                  </a:schemeClr>
                </a:solidFill>
              </a:defRPr>
            </a:lvl6pPr>
            <a:lvl7pPr marL="5175870" indent="0" algn="ctr">
              <a:buNone/>
              <a:defRPr>
                <a:solidFill>
                  <a:schemeClr val="tx1">
                    <a:tint val="75000"/>
                  </a:schemeClr>
                </a:solidFill>
              </a:defRPr>
            </a:lvl7pPr>
            <a:lvl8pPr marL="6038515" indent="0" algn="ctr">
              <a:buNone/>
              <a:defRPr>
                <a:solidFill>
                  <a:schemeClr val="tx1">
                    <a:tint val="75000"/>
                  </a:schemeClr>
                </a:solidFill>
              </a:defRPr>
            </a:lvl8pPr>
            <a:lvl9pPr marL="690116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08118" y="274639"/>
            <a:ext cx="388183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2629" y="274639"/>
            <a:ext cx="1135794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2834" y="4406901"/>
            <a:ext cx="14664691" cy="1362075"/>
          </a:xfrm>
        </p:spPr>
        <p:txBody>
          <a:bodyPr anchor="t"/>
          <a:lstStyle>
            <a:lvl1pPr algn="l">
              <a:defRPr sz="7547" b="1" cap="all"/>
            </a:lvl1pPr>
          </a:lstStyle>
          <a:p>
            <a:r>
              <a:rPr lang="en-US"/>
              <a:t>Click to edit Master title style</a:t>
            </a:r>
          </a:p>
        </p:txBody>
      </p:sp>
      <p:sp>
        <p:nvSpPr>
          <p:cNvPr id="3" name="Text Placeholder 2"/>
          <p:cNvSpPr>
            <a:spLocks noGrp="1"/>
          </p:cNvSpPr>
          <p:nvPr>
            <p:ph type="body" idx="1"/>
          </p:nvPr>
        </p:nvSpPr>
        <p:spPr>
          <a:xfrm>
            <a:off x="1362834" y="2906714"/>
            <a:ext cx="14664691" cy="1500187"/>
          </a:xfrm>
        </p:spPr>
        <p:txBody>
          <a:bodyPr anchor="b"/>
          <a:lstStyle>
            <a:lvl1pPr marL="0" indent="0">
              <a:buNone/>
              <a:defRPr sz="3774">
                <a:solidFill>
                  <a:schemeClr val="tx1">
                    <a:tint val="75000"/>
                  </a:schemeClr>
                </a:solidFill>
              </a:defRPr>
            </a:lvl1pPr>
            <a:lvl2pPr marL="862645" indent="0">
              <a:buNone/>
              <a:defRPr sz="3396">
                <a:solidFill>
                  <a:schemeClr val="tx1">
                    <a:tint val="75000"/>
                  </a:schemeClr>
                </a:solidFill>
              </a:defRPr>
            </a:lvl2pPr>
            <a:lvl3pPr marL="1725290" indent="0">
              <a:buNone/>
              <a:defRPr sz="3019">
                <a:solidFill>
                  <a:schemeClr val="tx1">
                    <a:tint val="75000"/>
                  </a:schemeClr>
                </a:solidFill>
              </a:defRPr>
            </a:lvl3pPr>
            <a:lvl4pPr marL="2587935" indent="0">
              <a:buNone/>
              <a:defRPr sz="2642">
                <a:solidFill>
                  <a:schemeClr val="tx1">
                    <a:tint val="75000"/>
                  </a:schemeClr>
                </a:solidFill>
              </a:defRPr>
            </a:lvl4pPr>
            <a:lvl5pPr marL="3450580" indent="0">
              <a:buNone/>
              <a:defRPr sz="2642">
                <a:solidFill>
                  <a:schemeClr val="tx1">
                    <a:tint val="75000"/>
                  </a:schemeClr>
                </a:solidFill>
              </a:defRPr>
            </a:lvl5pPr>
            <a:lvl6pPr marL="4313225" indent="0">
              <a:buNone/>
              <a:defRPr sz="2642">
                <a:solidFill>
                  <a:schemeClr val="tx1">
                    <a:tint val="75000"/>
                  </a:schemeClr>
                </a:solidFill>
              </a:defRPr>
            </a:lvl6pPr>
            <a:lvl7pPr marL="5175870" indent="0">
              <a:buNone/>
              <a:defRPr sz="2642">
                <a:solidFill>
                  <a:schemeClr val="tx1">
                    <a:tint val="75000"/>
                  </a:schemeClr>
                </a:solidFill>
              </a:defRPr>
            </a:lvl7pPr>
            <a:lvl8pPr marL="6038515" indent="0">
              <a:buNone/>
              <a:defRPr sz="2642">
                <a:solidFill>
                  <a:schemeClr val="tx1">
                    <a:tint val="75000"/>
                  </a:schemeClr>
                </a:solidFill>
              </a:defRPr>
            </a:lvl8pPr>
            <a:lvl9pPr marL="6901160" indent="0">
              <a:buNone/>
              <a:defRPr sz="264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2629" y="1600201"/>
            <a:ext cx="7619888" cy="4525963"/>
          </a:xfrm>
        </p:spPr>
        <p:txBody>
          <a:bodyPr/>
          <a:lstStyle>
            <a:lvl1pPr>
              <a:defRPr sz="5283"/>
            </a:lvl1pPr>
            <a:lvl2pPr>
              <a:defRPr sz="4528"/>
            </a:lvl2pPr>
            <a:lvl3pPr>
              <a:defRPr sz="3774"/>
            </a:lvl3pPr>
            <a:lvl4pPr>
              <a:defRPr sz="3396"/>
            </a:lvl4pPr>
            <a:lvl5pPr>
              <a:defRPr sz="3396"/>
            </a:lvl5pPr>
            <a:lvl6pPr>
              <a:defRPr sz="3396"/>
            </a:lvl6pPr>
            <a:lvl7pPr>
              <a:defRPr sz="3396"/>
            </a:lvl7pPr>
            <a:lvl8pPr>
              <a:defRPr sz="3396"/>
            </a:lvl8pPr>
            <a:lvl9pPr>
              <a:defRPr sz="33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70060" y="1600201"/>
            <a:ext cx="7619888" cy="4525963"/>
          </a:xfrm>
        </p:spPr>
        <p:txBody>
          <a:bodyPr/>
          <a:lstStyle>
            <a:lvl1pPr>
              <a:defRPr sz="5283"/>
            </a:lvl1pPr>
            <a:lvl2pPr>
              <a:defRPr sz="4528"/>
            </a:lvl2pPr>
            <a:lvl3pPr>
              <a:defRPr sz="3774"/>
            </a:lvl3pPr>
            <a:lvl4pPr>
              <a:defRPr sz="3396"/>
            </a:lvl4pPr>
            <a:lvl5pPr>
              <a:defRPr sz="3396"/>
            </a:lvl5pPr>
            <a:lvl6pPr>
              <a:defRPr sz="3396"/>
            </a:lvl6pPr>
            <a:lvl7pPr>
              <a:defRPr sz="3396"/>
            </a:lvl7pPr>
            <a:lvl8pPr>
              <a:defRPr sz="3396"/>
            </a:lvl8pPr>
            <a:lvl9pPr>
              <a:defRPr sz="33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62629" y="1535113"/>
            <a:ext cx="7622884" cy="639762"/>
          </a:xfrm>
        </p:spPr>
        <p:txBody>
          <a:bodyPr anchor="b"/>
          <a:lstStyle>
            <a:lvl1pPr marL="0" indent="0">
              <a:buNone/>
              <a:defRPr sz="4528" b="1"/>
            </a:lvl1pPr>
            <a:lvl2pPr marL="862645" indent="0">
              <a:buNone/>
              <a:defRPr sz="3774" b="1"/>
            </a:lvl2pPr>
            <a:lvl3pPr marL="1725290" indent="0">
              <a:buNone/>
              <a:defRPr sz="3396" b="1"/>
            </a:lvl3pPr>
            <a:lvl4pPr marL="2587935" indent="0">
              <a:buNone/>
              <a:defRPr sz="3019" b="1"/>
            </a:lvl4pPr>
            <a:lvl5pPr marL="3450580" indent="0">
              <a:buNone/>
              <a:defRPr sz="3019" b="1"/>
            </a:lvl5pPr>
            <a:lvl6pPr marL="4313225" indent="0">
              <a:buNone/>
              <a:defRPr sz="3019" b="1"/>
            </a:lvl6pPr>
            <a:lvl7pPr marL="5175870" indent="0">
              <a:buNone/>
              <a:defRPr sz="3019" b="1"/>
            </a:lvl7pPr>
            <a:lvl8pPr marL="6038515" indent="0">
              <a:buNone/>
              <a:defRPr sz="3019" b="1"/>
            </a:lvl8pPr>
            <a:lvl9pPr marL="6901160" indent="0">
              <a:buNone/>
              <a:defRPr sz="3019" b="1"/>
            </a:lvl9pPr>
          </a:lstStyle>
          <a:p>
            <a:pPr lvl="0"/>
            <a:r>
              <a:rPr lang="en-US"/>
              <a:t>Click to edit Master text styles</a:t>
            </a:r>
          </a:p>
        </p:txBody>
      </p:sp>
      <p:sp>
        <p:nvSpPr>
          <p:cNvPr id="4" name="Content Placeholder 3"/>
          <p:cNvSpPr>
            <a:spLocks noGrp="1"/>
          </p:cNvSpPr>
          <p:nvPr>
            <p:ph sz="half" idx="2"/>
          </p:nvPr>
        </p:nvSpPr>
        <p:spPr>
          <a:xfrm>
            <a:off x="862629" y="2174875"/>
            <a:ext cx="7622884" cy="3951288"/>
          </a:xfrm>
        </p:spPr>
        <p:txBody>
          <a:bodyPr/>
          <a:lstStyle>
            <a:lvl1pPr>
              <a:defRPr sz="4528"/>
            </a:lvl1pPr>
            <a:lvl2pPr>
              <a:defRPr sz="3774"/>
            </a:lvl2pPr>
            <a:lvl3pPr>
              <a:defRPr sz="3396"/>
            </a:lvl3pPr>
            <a:lvl4pPr>
              <a:defRPr sz="3019"/>
            </a:lvl4pPr>
            <a:lvl5pPr>
              <a:defRPr sz="3019"/>
            </a:lvl5pPr>
            <a:lvl6pPr>
              <a:defRPr sz="3019"/>
            </a:lvl6pPr>
            <a:lvl7pPr>
              <a:defRPr sz="3019"/>
            </a:lvl7pPr>
            <a:lvl8pPr>
              <a:defRPr sz="3019"/>
            </a:lvl8pPr>
            <a:lvl9pPr>
              <a:defRPr sz="30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64070" y="1535113"/>
            <a:ext cx="7625879" cy="639762"/>
          </a:xfrm>
        </p:spPr>
        <p:txBody>
          <a:bodyPr anchor="b"/>
          <a:lstStyle>
            <a:lvl1pPr marL="0" indent="0">
              <a:buNone/>
              <a:defRPr sz="4528" b="1"/>
            </a:lvl1pPr>
            <a:lvl2pPr marL="862645" indent="0">
              <a:buNone/>
              <a:defRPr sz="3774" b="1"/>
            </a:lvl2pPr>
            <a:lvl3pPr marL="1725290" indent="0">
              <a:buNone/>
              <a:defRPr sz="3396" b="1"/>
            </a:lvl3pPr>
            <a:lvl4pPr marL="2587935" indent="0">
              <a:buNone/>
              <a:defRPr sz="3019" b="1"/>
            </a:lvl4pPr>
            <a:lvl5pPr marL="3450580" indent="0">
              <a:buNone/>
              <a:defRPr sz="3019" b="1"/>
            </a:lvl5pPr>
            <a:lvl6pPr marL="4313225" indent="0">
              <a:buNone/>
              <a:defRPr sz="3019" b="1"/>
            </a:lvl6pPr>
            <a:lvl7pPr marL="5175870" indent="0">
              <a:buNone/>
              <a:defRPr sz="3019" b="1"/>
            </a:lvl7pPr>
            <a:lvl8pPr marL="6038515" indent="0">
              <a:buNone/>
              <a:defRPr sz="3019" b="1"/>
            </a:lvl8pPr>
            <a:lvl9pPr marL="6901160" indent="0">
              <a:buNone/>
              <a:defRPr sz="3019" b="1"/>
            </a:lvl9pPr>
          </a:lstStyle>
          <a:p>
            <a:pPr lvl="0"/>
            <a:r>
              <a:rPr lang="en-US"/>
              <a:t>Click to edit Master text styles</a:t>
            </a:r>
          </a:p>
        </p:txBody>
      </p:sp>
      <p:sp>
        <p:nvSpPr>
          <p:cNvPr id="6" name="Content Placeholder 5"/>
          <p:cNvSpPr>
            <a:spLocks noGrp="1"/>
          </p:cNvSpPr>
          <p:nvPr>
            <p:ph sz="quarter" idx="4"/>
          </p:nvPr>
        </p:nvSpPr>
        <p:spPr>
          <a:xfrm>
            <a:off x="8764070" y="2174875"/>
            <a:ext cx="7625879" cy="3951288"/>
          </a:xfrm>
        </p:spPr>
        <p:txBody>
          <a:bodyPr/>
          <a:lstStyle>
            <a:lvl1pPr>
              <a:defRPr sz="4528"/>
            </a:lvl1pPr>
            <a:lvl2pPr>
              <a:defRPr sz="3774"/>
            </a:lvl2pPr>
            <a:lvl3pPr>
              <a:defRPr sz="3396"/>
            </a:lvl3pPr>
            <a:lvl4pPr>
              <a:defRPr sz="3019"/>
            </a:lvl4pPr>
            <a:lvl5pPr>
              <a:defRPr sz="3019"/>
            </a:lvl5pPr>
            <a:lvl6pPr>
              <a:defRPr sz="3019"/>
            </a:lvl6pPr>
            <a:lvl7pPr>
              <a:defRPr sz="3019"/>
            </a:lvl7pPr>
            <a:lvl8pPr>
              <a:defRPr sz="3019"/>
            </a:lvl8pPr>
            <a:lvl9pPr>
              <a:defRPr sz="30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2630" y="273050"/>
            <a:ext cx="5675979" cy="1162050"/>
          </a:xfrm>
        </p:spPr>
        <p:txBody>
          <a:bodyPr anchor="b"/>
          <a:lstStyle>
            <a:lvl1pPr algn="l">
              <a:defRPr sz="3774" b="1"/>
            </a:lvl1pPr>
          </a:lstStyle>
          <a:p>
            <a:r>
              <a:rPr lang="en-US"/>
              <a:t>Click to edit Master title style</a:t>
            </a:r>
          </a:p>
        </p:txBody>
      </p:sp>
      <p:sp>
        <p:nvSpPr>
          <p:cNvPr id="3" name="Content Placeholder 2"/>
          <p:cNvSpPr>
            <a:spLocks noGrp="1"/>
          </p:cNvSpPr>
          <p:nvPr>
            <p:ph idx="1"/>
          </p:nvPr>
        </p:nvSpPr>
        <p:spPr>
          <a:xfrm>
            <a:off x="6745278" y="273050"/>
            <a:ext cx="9644670" cy="5853113"/>
          </a:xfrm>
        </p:spPr>
        <p:txBody>
          <a:bodyPr/>
          <a:lstStyle>
            <a:lvl1pPr>
              <a:defRPr sz="6038"/>
            </a:lvl1pPr>
            <a:lvl2pPr>
              <a:defRPr sz="5283"/>
            </a:lvl2pPr>
            <a:lvl3pPr>
              <a:defRPr sz="4528"/>
            </a:lvl3pPr>
            <a:lvl4pPr>
              <a:defRPr sz="3774"/>
            </a:lvl4pPr>
            <a:lvl5pPr>
              <a:defRPr sz="3774"/>
            </a:lvl5pPr>
            <a:lvl6pPr>
              <a:defRPr sz="3774"/>
            </a:lvl6pPr>
            <a:lvl7pPr>
              <a:defRPr sz="3774"/>
            </a:lvl7pPr>
            <a:lvl8pPr>
              <a:defRPr sz="3774"/>
            </a:lvl8pPr>
            <a:lvl9pPr>
              <a:defRPr sz="377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2630" y="1435100"/>
            <a:ext cx="5675979" cy="4691063"/>
          </a:xfrm>
        </p:spPr>
        <p:txBody>
          <a:bodyPr/>
          <a:lstStyle>
            <a:lvl1pPr marL="0" indent="0">
              <a:buNone/>
              <a:defRPr sz="2642"/>
            </a:lvl1pPr>
            <a:lvl2pPr marL="862645" indent="0">
              <a:buNone/>
              <a:defRPr sz="2264"/>
            </a:lvl2pPr>
            <a:lvl3pPr marL="1725290" indent="0">
              <a:buNone/>
              <a:defRPr sz="1887"/>
            </a:lvl3pPr>
            <a:lvl4pPr marL="2587935" indent="0">
              <a:buNone/>
              <a:defRPr sz="1698"/>
            </a:lvl4pPr>
            <a:lvl5pPr marL="3450580" indent="0">
              <a:buNone/>
              <a:defRPr sz="1698"/>
            </a:lvl5pPr>
            <a:lvl6pPr marL="4313225" indent="0">
              <a:buNone/>
              <a:defRPr sz="1698"/>
            </a:lvl6pPr>
            <a:lvl7pPr marL="5175870" indent="0">
              <a:buNone/>
              <a:defRPr sz="1698"/>
            </a:lvl7pPr>
            <a:lvl8pPr marL="6038515" indent="0">
              <a:buNone/>
              <a:defRPr sz="1698"/>
            </a:lvl8pPr>
            <a:lvl9pPr marL="6901160" indent="0">
              <a:buNone/>
              <a:defRPr sz="1698"/>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81626" y="4800600"/>
            <a:ext cx="10351546" cy="566738"/>
          </a:xfrm>
        </p:spPr>
        <p:txBody>
          <a:bodyPr anchor="b"/>
          <a:lstStyle>
            <a:lvl1pPr algn="l">
              <a:defRPr sz="3774" b="1"/>
            </a:lvl1pPr>
          </a:lstStyle>
          <a:p>
            <a:r>
              <a:rPr lang="en-US"/>
              <a:t>Click to edit Master title style</a:t>
            </a:r>
          </a:p>
        </p:txBody>
      </p:sp>
      <p:sp>
        <p:nvSpPr>
          <p:cNvPr id="3" name="Picture Placeholder 2"/>
          <p:cNvSpPr>
            <a:spLocks noGrp="1"/>
          </p:cNvSpPr>
          <p:nvPr>
            <p:ph type="pic" idx="1"/>
          </p:nvPr>
        </p:nvSpPr>
        <p:spPr>
          <a:xfrm>
            <a:off x="3381626" y="612775"/>
            <a:ext cx="10351546" cy="4114800"/>
          </a:xfrm>
        </p:spPr>
        <p:txBody>
          <a:bodyPr/>
          <a:lstStyle>
            <a:lvl1pPr marL="0" indent="0">
              <a:buNone/>
              <a:defRPr sz="6038"/>
            </a:lvl1pPr>
            <a:lvl2pPr marL="862645" indent="0">
              <a:buNone/>
              <a:defRPr sz="5283"/>
            </a:lvl2pPr>
            <a:lvl3pPr marL="1725290" indent="0">
              <a:buNone/>
              <a:defRPr sz="4528"/>
            </a:lvl3pPr>
            <a:lvl4pPr marL="2587935" indent="0">
              <a:buNone/>
              <a:defRPr sz="3774"/>
            </a:lvl4pPr>
            <a:lvl5pPr marL="3450580" indent="0">
              <a:buNone/>
              <a:defRPr sz="3774"/>
            </a:lvl5pPr>
            <a:lvl6pPr marL="4313225" indent="0">
              <a:buNone/>
              <a:defRPr sz="3774"/>
            </a:lvl6pPr>
            <a:lvl7pPr marL="5175870" indent="0">
              <a:buNone/>
              <a:defRPr sz="3774"/>
            </a:lvl7pPr>
            <a:lvl8pPr marL="6038515" indent="0">
              <a:buNone/>
              <a:defRPr sz="3774"/>
            </a:lvl8pPr>
            <a:lvl9pPr marL="6901160" indent="0">
              <a:buNone/>
              <a:defRPr sz="3774"/>
            </a:lvl9pPr>
          </a:lstStyle>
          <a:p>
            <a:endParaRPr lang="en-US"/>
          </a:p>
        </p:txBody>
      </p:sp>
      <p:sp>
        <p:nvSpPr>
          <p:cNvPr id="4" name="Text Placeholder 3"/>
          <p:cNvSpPr>
            <a:spLocks noGrp="1"/>
          </p:cNvSpPr>
          <p:nvPr>
            <p:ph type="body" sz="half" idx="2"/>
          </p:nvPr>
        </p:nvSpPr>
        <p:spPr>
          <a:xfrm>
            <a:off x="3381626" y="5367338"/>
            <a:ext cx="10351546" cy="804862"/>
          </a:xfrm>
        </p:spPr>
        <p:txBody>
          <a:bodyPr/>
          <a:lstStyle>
            <a:lvl1pPr marL="0" indent="0">
              <a:buNone/>
              <a:defRPr sz="2642"/>
            </a:lvl1pPr>
            <a:lvl2pPr marL="862645" indent="0">
              <a:buNone/>
              <a:defRPr sz="2264"/>
            </a:lvl2pPr>
            <a:lvl3pPr marL="1725290" indent="0">
              <a:buNone/>
              <a:defRPr sz="1887"/>
            </a:lvl3pPr>
            <a:lvl4pPr marL="2587935" indent="0">
              <a:buNone/>
              <a:defRPr sz="1698"/>
            </a:lvl4pPr>
            <a:lvl5pPr marL="3450580" indent="0">
              <a:buNone/>
              <a:defRPr sz="1698"/>
            </a:lvl5pPr>
            <a:lvl6pPr marL="4313225" indent="0">
              <a:buNone/>
              <a:defRPr sz="1698"/>
            </a:lvl6pPr>
            <a:lvl7pPr marL="5175870" indent="0">
              <a:buNone/>
              <a:defRPr sz="1698"/>
            </a:lvl7pPr>
            <a:lvl8pPr marL="6038515" indent="0">
              <a:buNone/>
              <a:defRPr sz="1698"/>
            </a:lvl8pPr>
            <a:lvl9pPr marL="6901160" indent="0">
              <a:buNone/>
              <a:defRPr sz="1698"/>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2629" y="274638"/>
            <a:ext cx="15527319"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2629" y="1600201"/>
            <a:ext cx="15527319"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2629" y="6356351"/>
            <a:ext cx="4025601" cy="365125"/>
          </a:xfrm>
          <a:prstGeom prst="rect">
            <a:avLst/>
          </a:prstGeom>
        </p:spPr>
        <p:txBody>
          <a:bodyPr vert="horz" lIns="91440" tIns="45720" rIns="91440" bIns="45720" rtlCol="0" anchor="ctr"/>
          <a:lstStyle>
            <a:lvl1pPr algn="l">
              <a:defRPr sz="2264">
                <a:solidFill>
                  <a:schemeClr val="tx1">
                    <a:tint val="75000"/>
                  </a:schemeClr>
                </a:solidFill>
              </a:defRPr>
            </a:lvl1pPr>
          </a:lstStyle>
          <a:p>
            <a:fld id="{1D8BD707-D9CF-40AE-B4C6-C98DA3205C09}" type="datetimeFigureOut">
              <a:rPr lang="en-US" smtClean="0"/>
              <a:pPr/>
              <a:t>9/30/25</a:t>
            </a:fld>
            <a:endParaRPr lang="en-US"/>
          </a:p>
        </p:txBody>
      </p:sp>
      <p:sp>
        <p:nvSpPr>
          <p:cNvPr id="5" name="Footer Placeholder 4"/>
          <p:cNvSpPr>
            <a:spLocks noGrp="1"/>
          </p:cNvSpPr>
          <p:nvPr>
            <p:ph type="ftr" sz="quarter" idx="3"/>
          </p:nvPr>
        </p:nvSpPr>
        <p:spPr>
          <a:xfrm>
            <a:off x="5894631" y="6356351"/>
            <a:ext cx="5463316" cy="365125"/>
          </a:xfrm>
          <a:prstGeom prst="rect">
            <a:avLst/>
          </a:prstGeom>
        </p:spPr>
        <p:txBody>
          <a:bodyPr vert="horz" lIns="91440" tIns="45720" rIns="91440" bIns="45720" rtlCol="0" anchor="ctr"/>
          <a:lstStyle>
            <a:lvl1pPr algn="ctr">
              <a:defRPr sz="226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364347" y="6356351"/>
            <a:ext cx="4025601" cy="365125"/>
          </a:xfrm>
          <a:prstGeom prst="rect">
            <a:avLst/>
          </a:prstGeom>
        </p:spPr>
        <p:txBody>
          <a:bodyPr vert="horz" lIns="91440" tIns="45720" rIns="91440" bIns="45720" rtlCol="0" anchor="ctr"/>
          <a:lstStyle>
            <a:lvl1pPr algn="r">
              <a:defRPr sz="2264">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725290" rtl="0" eaLnBrk="1" latinLnBrk="0" hangingPunct="1">
        <a:spcBef>
          <a:spcPct val="0"/>
        </a:spcBef>
        <a:buNone/>
        <a:defRPr sz="8302" kern="1200">
          <a:solidFill>
            <a:schemeClr val="tx1"/>
          </a:solidFill>
          <a:latin typeface="+mj-lt"/>
          <a:ea typeface="+mj-ea"/>
          <a:cs typeface="+mj-cs"/>
        </a:defRPr>
      </a:lvl1pPr>
    </p:titleStyle>
    <p:bodyStyle>
      <a:lvl1pPr marL="646984" indent="-646984" algn="l" defTabSz="1725290" rtl="0" eaLnBrk="1" latinLnBrk="0" hangingPunct="1">
        <a:spcBef>
          <a:spcPct val="20000"/>
        </a:spcBef>
        <a:buFont typeface="Arial" pitchFamily="34" charset="0"/>
        <a:buChar char="•"/>
        <a:defRPr sz="6038" kern="1200">
          <a:solidFill>
            <a:schemeClr val="tx1"/>
          </a:solidFill>
          <a:latin typeface="+mn-lt"/>
          <a:ea typeface="+mn-ea"/>
          <a:cs typeface="+mn-cs"/>
        </a:defRPr>
      </a:lvl1pPr>
      <a:lvl2pPr marL="1401798" indent="-539153" algn="l" defTabSz="1725290" rtl="0" eaLnBrk="1" latinLnBrk="0" hangingPunct="1">
        <a:spcBef>
          <a:spcPct val="20000"/>
        </a:spcBef>
        <a:buFont typeface="Arial" pitchFamily="34" charset="0"/>
        <a:buChar char="–"/>
        <a:defRPr sz="5283" kern="1200">
          <a:solidFill>
            <a:schemeClr val="tx1"/>
          </a:solidFill>
          <a:latin typeface="+mn-lt"/>
          <a:ea typeface="+mn-ea"/>
          <a:cs typeface="+mn-cs"/>
        </a:defRPr>
      </a:lvl2pPr>
      <a:lvl3pPr marL="2156612" indent="-431322" algn="l" defTabSz="1725290" rtl="0" eaLnBrk="1" latinLnBrk="0" hangingPunct="1">
        <a:spcBef>
          <a:spcPct val="20000"/>
        </a:spcBef>
        <a:buFont typeface="Arial" pitchFamily="34" charset="0"/>
        <a:buChar char="•"/>
        <a:defRPr sz="4528" kern="1200">
          <a:solidFill>
            <a:schemeClr val="tx1"/>
          </a:solidFill>
          <a:latin typeface="+mn-lt"/>
          <a:ea typeface="+mn-ea"/>
          <a:cs typeface="+mn-cs"/>
        </a:defRPr>
      </a:lvl3pPr>
      <a:lvl4pPr marL="3019257" indent="-431322" algn="l" defTabSz="1725290" rtl="0" eaLnBrk="1" latinLnBrk="0" hangingPunct="1">
        <a:spcBef>
          <a:spcPct val="20000"/>
        </a:spcBef>
        <a:buFont typeface="Arial" pitchFamily="34" charset="0"/>
        <a:buChar char="–"/>
        <a:defRPr sz="3774" kern="1200">
          <a:solidFill>
            <a:schemeClr val="tx1"/>
          </a:solidFill>
          <a:latin typeface="+mn-lt"/>
          <a:ea typeface="+mn-ea"/>
          <a:cs typeface="+mn-cs"/>
        </a:defRPr>
      </a:lvl4pPr>
      <a:lvl5pPr marL="3881902" indent="-431322" algn="l" defTabSz="1725290" rtl="0" eaLnBrk="1" latinLnBrk="0" hangingPunct="1">
        <a:spcBef>
          <a:spcPct val="20000"/>
        </a:spcBef>
        <a:buFont typeface="Arial" pitchFamily="34" charset="0"/>
        <a:buChar char="»"/>
        <a:defRPr sz="3774" kern="1200">
          <a:solidFill>
            <a:schemeClr val="tx1"/>
          </a:solidFill>
          <a:latin typeface="+mn-lt"/>
          <a:ea typeface="+mn-ea"/>
          <a:cs typeface="+mn-cs"/>
        </a:defRPr>
      </a:lvl5pPr>
      <a:lvl6pPr marL="4744547" indent="-431322" algn="l" defTabSz="1725290" rtl="0" eaLnBrk="1" latinLnBrk="0" hangingPunct="1">
        <a:spcBef>
          <a:spcPct val="20000"/>
        </a:spcBef>
        <a:buFont typeface="Arial" pitchFamily="34" charset="0"/>
        <a:buChar char="•"/>
        <a:defRPr sz="3774" kern="1200">
          <a:solidFill>
            <a:schemeClr val="tx1"/>
          </a:solidFill>
          <a:latin typeface="+mn-lt"/>
          <a:ea typeface="+mn-ea"/>
          <a:cs typeface="+mn-cs"/>
        </a:defRPr>
      </a:lvl6pPr>
      <a:lvl7pPr marL="5607192" indent="-431322" algn="l" defTabSz="1725290" rtl="0" eaLnBrk="1" latinLnBrk="0" hangingPunct="1">
        <a:spcBef>
          <a:spcPct val="20000"/>
        </a:spcBef>
        <a:buFont typeface="Arial" pitchFamily="34" charset="0"/>
        <a:buChar char="•"/>
        <a:defRPr sz="3774" kern="1200">
          <a:solidFill>
            <a:schemeClr val="tx1"/>
          </a:solidFill>
          <a:latin typeface="+mn-lt"/>
          <a:ea typeface="+mn-ea"/>
          <a:cs typeface="+mn-cs"/>
        </a:defRPr>
      </a:lvl7pPr>
      <a:lvl8pPr marL="6469837" indent="-431322" algn="l" defTabSz="1725290" rtl="0" eaLnBrk="1" latinLnBrk="0" hangingPunct="1">
        <a:spcBef>
          <a:spcPct val="20000"/>
        </a:spcBef>
        <a:buFont typeface="Arial" pitchFamily="34" charset="0"/>
        <a:buChar char="•"/>
        <a:defRPr sz="3774" kern="1200">
          <a:solidFill>
            <a:schemeClr val="tx1"/>
          </a:solidFill>
          <a:latin typeface="+mn-lt"/>
          <a:ea typeface="+mn-ea"/>
          <a:cs typeface="+mn-cs"/>
        </a:defRPr>
      </a:lvl8pPr>
      <a:lvl9pPr marL="7332482" indent="-431322" algn="l" defTabSz="1725290" rtl="0" eaLnBrk="1" latinLnBrk="0" hangingPunct="1">
        <a:spcBef>
          <a:spcPct val="20000"/>
        </a:spcBef>
        <a:buFont typeface="Arial" pitchFamily="34" charset="0"/>
        <a:buChar char="•"/>
        <a:defRPr sz="3774" kern="1200">
          <a:solidFill>
            <a:schemeClr val="tx1"/>
          </a:solidFill>
          <a:latin typeface="+mn-lt"/>
          <a:ea typeface="+mn-ea"/>
          <a:cs typeface="+mn-cs"/>
        </a:defRPr>
      </a:lvl9pPr>
    </p:bodyStyle>
    <p:otherStyle>
      <a:defPPr>
        <a:defRPr lang="en-US"/>
      </a:defPPr>
      <a:lvl1pPr marL="0" algn="l" defTabSz="1725290" rtl="0" eaLnBrk="1" latinLnBrk="0" hangingPunct="1">
        <a:defRPr sz="3396" kern="1200">
          <a:solidFill>
            <a:schemeClr val="tx1"/>
          </a:solidFill>
          <a:latin typeface="+mn-lt"/>
          <a:ea typeface="+mn-ea"/>
          <a:cs typeface="+mn-cs"/>
        </a:defRPr>
      </a:lvl1pPr>
      <a:lvl2pPr marL="862645" algn="l" defTabSz="1725290" rtl="0" eaLnBrk="1" latinLnBrk="0" hangingPunct="1">
        <a:defRPr sz="3396" kern="1200">
          <a:solidFill>
            <a:schemeClr val="tx1"/>
          </a:solidFill>
          <a:latin typeface="+mn-lt"/>
          <a:ea typeface="+mn-ea"/>
          <a:cs typeface="+mn-cs"/>
        </a:defRPr>
      </a:lvl2pPr>
      <a:lvl3pPr marL="1725290" algn="l" defTabSz="1725290" rtl="0" eaLnBrk="1" latinLnBrk="0" hangingPunct="1">
        <a:defRPr sz="3396" kern="1200">
          <a:solidFill>
            <a:schemeClr val="tx1"/>
          </a:solidFill>
          <a:latin typeface="+mn-lt"/>
          <a:ea typeface="+mn-ea"/>
          <a:cs typeface="+mn-cs"/>
        </a:defRPr>
      </a:lvl3pPr>
      <a:lvl4pPr marL="2587935" algn="l" defTabSz="1725290" rtl="0" eaLnBrk="1" latinLnBrk="0" hangingPunct="1">
        <a:defRPr sz="3396" kern="1200">
          <a:solidFill>
            <a:schemeClr val="tx1"/>
          </a:solidFill>
          <a:latin typeface="+mn-lt"/>
          <a:ea typeface="+mn-ea"/>
          <a:cs typeface="+mn-cs"/>
        </a:defRPr>
      </a:lvl4pPr>
      <a:lvl5pPr marL="3450580" algn="l" defTabSz="1725290" rtl="0" eaLnBrk="1" latinLnBrk="0" hangingPunct="1">
        <a:defRPr sz="3396" kern="1200">
          <a:solidFill>
            <a:schemeClr val="tx1"/>
          </a:solidFill>
          <a:latin typeface="+mn-lt"/>
          <a:ea typeface="+mn-ea"/>
          <a:cs typeface="+mn-cs"/>
        </a:defRPr>
      </a:lvl5pPr>
      <a:lvl6pPr marL="4313225" algn="l" defTabSz="1725290" rtl="0" eaLnBrk="1" latinLnBrk="0" hangingPunct="1">
        <a:defRPr sz="3396" kern="1200">
          <a:solidFill>
            <a:schemeClr val="tx1"/>
          </a:solidFill>
          <a:latin typeface="+mn-lt"/>
          <a:ea typeface="+mn-ea"/>
          <a:cs typeface="+mn-cs"/>
        </a:defRPr>
      </a:lvl6pPr>
      <a:lvl7pPr marL="5175870" algn="l" defTabSz="1725290" rtl="0" eaLnBrk="1" latinLnBrk="0" hangingPunct="1">
        <a:defRPr sz="3396" kern="1200">
          <a:solidFill>
            <a:schemeClr val="tx1"/>
          </a:solidFill>
          <a:latin typeface="+mn-lt"/>
          <a:ea typeface="+mn-ea"/>
          <a:cs typeface="+mn-cs"/>
        </a:defRPr>
      </a:lvl7pPr>
      <a:lvl8pPr marL="6038515" algn="l" defTabSz="1725290" rtl="0" eaLnBrk="1" latinLnBrk="0" hangingPunct="1">
        <a:defRPr sz="3396" kern="1200">
          <a:solidFill>
            <a:schemeClr val="tx1"/>
          </a:solidFill>
          <a:latin typeface="+mn-lt"/>
          <a:ea typeface="+mn-ea"/>
          <a:cs typeface="+mn-cs"/>
        </a:defRPr>
      </a:lvl8pPr>
      <a:lvl9pPr marL="6901160" algn="l" defTabSz="1725290" rtl="0" eaLnBrk="1" latinLnBrk="0" hangingPunct="1">
        <a:defRPr sz="33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internetgeography.net/" TargetMode="External"/><Relationship Id="rId13"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svg"/><Relationship Id="rId5" Type="http://schemas.openxmlformats.org/officeDocument/2006/relationships/image" Target="../media/image3.sv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4.xml"/><Relationship Id="rId18" Type="http://schemas.openxmlformats.org/officeDocument/2006/relationships/slide" Target="slide18.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3.xml"/><Relationship Id="rId17" Type="http://schemas.openxmlformats.org/officeDocument/2006/relationships/slide" Target="slide15.xml"/><Relationship Id="rId2" Type="http://schemas.openxmlformats.org/officeDocument/2006/relationships/image" Target="../media/image12.png"/><Relationship Id="rId16"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6.png"/><Relationship Id="rId5" Type="http://schemas.openxmlformats.org/officeDocument/2006/relationships/image" Target="../media/image15.svg"/><Relationship Id="rId15" Type="http://schemas.openxmlformats.org/officeDocument/2006/relationships/slide" Target="slide9.xml"/><Relationship Id="rId10" Type="http://schemas.openxmlformats.org/officeDocument/2006/relationships/hyperlink" Target="https://www.internetgeography.net/" TargetMode="External"/><Relationship Id="rId19" Type="http://schemas.openxmlformats.org/officeDocument/2006/relationships/slide" Target="slide19.xml"/><Relationship Id="rId4" Type="http://schemas.openxmlformats.org/officeDocument/2006/relationships/image" Target="../media/image14.png"/><Relationship Id="rId9" Type="http://schemas.openxmlformats.org/officeDocument/2006/relationships/image" Target="../media/image25.png"/><Relationship Id="rId14" Type="http://schemas.openxmlformats.org/officeDocument/2006/relationships/slide" Target="slide8.xml"/></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4.xml"/><Relationship Id="rId18" Type="http://schemas.openxmlformats.org/officeDocument/2006/relationships/slide" Target="slide18.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3.xml"/><Relationship Id="rId17" Type="http://schemas.openxmlformats.org/officeDocument/2006/relationships/slide" Target="slide15.xml"/><Relationship Id="rId2" Type="http://schemas.openxmlformats.org/officeDocument/2006/relationships/image" Target="../media/image12.png"/><Relationship Id="rId16"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6.png"/><Relationship Id="rId5" Type="http://schemas.openxmlformats.org/officeDocument/2006/relationships/image" Target="../media/image15.svg"/><Relationship Id="rId15" Type="http://schemas.openxmlformats.org/officeDocument/2006/relationships/slide" Target="slide9.xml"/><Relationship Id="rId10" Type="http://schemas.openxmlformats.org/officeDocument/2006/relationships/hyperlink" Target="https://www.internetgeography.net/" TargetMode="External"/><Relationship Id="rId19" Type="http://schemas.openxmlformats.org/officeDocument/2006/relationships/slide" Target="slide19.xml"/><Relationship Id="rId4" Type="http://schemas.openxmlformats.org/officeDocument/2006/relationships/image" Target="../media/image14.png"/><Relationship Id="rId9" Type="http://schemas.openxmlformats.org/officeDocument/2006/relationships/image" Target="../media/image25.png"/><Relationship Id="rId14" Type="http://schemas.openxmlformats.org/officeDocument/2006/relationships/slide" Target="slide8.xml"/></Relationships>
</file>

<file path=ppt/slides/_rels/slide1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7.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8.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4.xml"/><Relationship Id="rId18" Type="http://schemas.openxmlformats.org/officeDocument/2006/relationships/slide" Target="slide18.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3.xml"/><Relationship Id="rId17" Type="http://schemas.openxmlformats.org/officeDocument/2006/relationships/slide" Target="slide15.xml"/><Relationship Id="rId2" Type="http://schemas.openxmlformats.org/officeDocument/2006/relationships/image" Target="../media/image12.png"/><Relationship Id="rId16"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6.png"/><Relationship Id="rId5" Type="http://schemas.openxmlformats.org/officeDocument/2006/relationships/image" Target="../media/image15.svg"/><Relationship Id="rId15" Type="http://schemas.openxmlformats.org/officeDocument/2006/relationships/slide" Target="slide9.xml"/><Relationship Id="rId10" Type="http://schemas.openxmlformats.org/officeDocument/2006/relationships/hyperlink" Target="https://www.internetgeography.net/" TargetMode="External"/><Relationship Id="rId19" Type="http://schemas.openxmlformats.org/officeDocument/2006/relationships/slide" Target="slide19.xml"/><Relationship Id="rId4" Type="http://schemas.openxmlformats.org/officeDocument/2006/relationships/image" Target="../media/image14.png"/><Relationship Id="rId9" Type="http://schemas.openxmlformats.org/officeDocument/2006/relationships/image" Target="../media/image26.png"/><Relationship Id="rId14" Type="http://schemas.openxmlformats.org/officeDocument/2006/relationships/slide" Target="slide8.xml"/></Relationships>
</file>

<file path=ppt/slides/_rels/slide2.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slide" Target="slide3.xml"/><Relationship Id="rId18" Type="http://schemas.openxmlformats.org/officeDocument/2006/relationships/slide" Target="slide15.xml"/><Relationship Id="rId3" Type="http://schemas.openxmlformats.org/officeDocument/2006/relationships/image" Target="../media/image11.png"/><Relationship Id="rId7" Type="http://schemas.openxmlformats.org/officeDocument/2006/relationships/image" Target="../media/image15.svg"/><Relationship Id="rId12" Type="http://schemas.openxmlformats.org/officeDocument/2006/relationships/image" Target="../media/image6.png"/><Relationship Id="rId17" Type="http://schemas.openxmlformats.org/officeDocument/2006/relationships/slide" Target="slide12.xml"/><Relationship Id="rId2" Type="http://schemas.openxmlformats.org/officeDocument/2006/relationships/notesSlide" Target="../notesSlides/notesSlide2.xml"/><Relationship Id="rId16" Type="http://schemas.openxmlformats.org/officeDocument/2006/relationships/slide" Target="slide9.xml"/><Relationship Id="rId20" Type="http://schemas.openxmlformats.org/officeDocument/2006/relationships/slide" Target="slide19.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hyperlink" Target="https://www.internetgeography.net/" TargetMode="External"/><Relationship Id="rId5" Type="http://schemas.openxmlformats.org/officeDocument/2006/relationships/image" Target="../media/image13.svg"/><Relationship Id="rId15" Type="http://schemas.openxmlformats.org/officeDocument/2006/relationships/slide" Target="slide8.xml"/><Relationship Id="rId10" Type="http://schemas.openxmlformats.org/officeDocument/2006/relationships/image" Target="../media/image17.svg"/><Relationship Id="rId19" Type="http://schemas.openxmlformats.org/officeDocument/2006/relationships/slide" Target="slide18.xml"/><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slide" Target="slide4.xml"/></Relationships>
</file>

<file path=ppt/slides/_rels/slide3.xml.rels><?xml version="1.0" encoding="UTF-8" standalone="yes"?>
<Relationships xmlns="http://schemas.openxmlformats.org/package/2006/relationships"><Relationship Id="rId18" Type="http://schemas.openxmlformats.org/officeDocument/2006/relationships/image" Target="../media/image20.png"/><Relationship Id="rId26" Type="http://schemas.openxmlformats.org/officeDocument/2006/relationships/customXml" Target="../ink/ink8.xml"/><Relationship Id="rId3" Type="http://schemas.openxmlformats.org/officeDocument/2006/relationships/image" Target="../media/image11.png"/><Relationship Id="rId21" Type="http://schemas.openxmlformats.org/officeDocument/2006/relationships/customXml" Target="../ink/ink5.xml"/><Relationship Id="rId34" Type="http://schemas.openxmlformats.org/officeDocument/2006/relationships/slide" Target="slide15.xml"/><Relationship Id="rId7" Type="http://schemas.openxmlformats.org/officeDocument/2006/relationships/image" Target="../media/image15.svg"/><Relationship Id="rId17" Type="http://schemas.openxmlformats.org/officeDocument/2006/relationships/customXml" Target="../ink/ink3.xml"/><Relationship Id="rId25" Type="http://schemas.openxmlformats.org/officeDocument/2006/relationships/customXml" Target="../ink/ink7.xml"/><Relationship Id="rId33" Type="http://schemas.openxmlformats.org/officeDocument/2006/relationships/slide" Target="slide12.xml"/><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1.png"/><Relationship Id="rId29"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customXml" Target="../ink/ink1.xml"/><Relationship Id="rId24" Type="http://schemas.openxmlformats.org/officeDocument/2006/relationships/image" Target="../media/image23.png"/><Relationship Id="rId32" Type="http://schemas.openxmlformats.org/officeDocument/2006/relationships/slide" Target="slide9.xml"/><Relationship Id="rId5" Type="http://schemas.openxmlformats.org/officeDocument/2006/relationships/image" Target="../media/image13.svg"/><Relationship Id="rId15" Type="http://schemas.openxmlformats.org/officeDocument/2006/relationships/customXml" Target="../ink/ink2.xml"/><Relationship Id="rId23" Type="http://schemas.openxmlformats.org/officeDocument/2006/relationships/customXml" Target="../ink/ink6.xml"/><Relationship Id="rId28" Type="http://schemas.openxmlformats.org/officeDocument/2006/relationships/image" Target="../media/image6.png"/><Relationship Id="rId36" Type="http://schemas.openxmlformats.org/officeDocument/2006/relationships/slide" Target="slide19.xml"/><Relationship Id="rId10" Type="http://schemas.openxmlformats.org/officeDocument/2006/relationships/image" Target="../media/image17.svg"/><Relationship Id="rId19" Type="http://schemas.openxmlformats.org/officeDocument/2006/relationships/customXml" Target="../ink/ink4.xml"/><Relationship Id="rId31" Type="http://schemas.openxmlformats.org/officeDocument/2006/relationships/slide" Target="slide8.xml"/><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image" Target="../media/image18.png"/><Relationship Id="rId22" Type="http://schemas.openxmlformats.org/officeDocument/2006/relationships/image" Target="../media/image22.png"/><Relationship Id="rId27" Type="http://schemas.openxmlformats.org/officeDocument/2006/relationships/hyperlink" Target="https://www.internetgeography.net/" TargetMode="External"/><Relationship Id="rId30" Type="http://schemas.openxmlformats.org/officeDocument/2006/relationships/slide" Target="slide4.xml"/><Relationship Id="rId35" Type="http://schemas.openxmlformats.org/officeDocument/2006/relationships/slide" Target="slide18.xml"/><Relationship Id="rId8" Type="http://schemas.openxmlformats.org/officeDocument/2006/relationships/slide" Target="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slide" Target="slide4.xml"/><Relationship Id="rId18" Type="http://schemas.openxmlformats.org/officeDocument/2006/relationships/slide" Target="slide18.xml"/><Relationship Id="rId3" Type="http://schemas.openxmlformats.org/officeDocument/2006/relationships/image" Target="../media/image12.png"/><Relationship Id="rId7" Type="http://schemas.openxmlformats.org/officeDocument/2006/relationships/slide" Target="slide2.xml"/><Relationship Id="rId12" Type="http://schemas.openxmlformats.org/officeDocument/2006/relationships/slide" Target="slide3.xml"/><Relationship Id="rId17" Type="http://schemas.openxmlformats.org/officeDocument/2006/relationships/slide" Target="slide15.xml"/><Relationship Id="rId2" Type="http://schemas.openxmlformats.org/officeDocument/2006/relationships/image" Target="../media/image11.png"/><Relationship Id="rId16"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6.png"/><Relationship Id="rId5" Type="http://schemas.openxmlformats.org/officeDocument/2006/relationships/image" Target="../media/image14.png"/><Relationship Id="rId15" Type="http://schemas.openxmlformats.org/officeDocument/2006/relationships/slide" Target="slide9.xml"/><Relationship Id="rId10" Type="http://schemas.openxmlformats.org/officeDocument/2006/relationships/hyperlink" Target="https://www.internetgeography.net/" TargetMode="External"/><Relationship Id="rId19" Type="http://schemas.openxmlformats.org/officeDocument/2006/relationships/slide" Target="slide19.xml"/><Relationship Id="rId4" Type="http://schemas.openxmlformats.org/officeDocument/2006/relationships/image" Target="../media/image13.svg"/><Relationship Id="rId9" Type="http://schemas.openxmlformats.org/officeDocument/2006/relationships/image" Target="../media/image17.svg"/><Relationship Id="rId14" Type="http://schemas.openxmlformats.org/officeDocument/2006/relationships/slide" Target="slide8.xml"/></Relationships>
</file>

<file path=ppt/slides/_rels/slide5.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image" Target="../media/image13.svg"/><Relationship Id="rId18" Type="http://schemas.openxmlformats.org/officeDocument/2006/relationships/hyperlink" Target="https://www.internetgeography.net/" TargetMode="External"/><Relationship Id="rId3" Type="http://schemas.openxmlformats.org/officeDocument/2006/relationships/slide" Target="slide3.xml"/><Relationship Id="rId7" Type="http://schemas.openxmlformats.org/officeDocument/2006/relationships/slide" Target="slide12.xml"/><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slide" Target="slide2.xml"/><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image" Target="../media/image11.png"/><Relationship Id="rId5" Type="http://schemas.openxmlformats.org/officeDocument/2006/relationships/slide" Target="slide8.xml"/><Relationship Id="rId15" Type="http://schemas.openxmlformats.org/officeDocument/2006/relationships/image" Target="../media/image15.svg"/><Relationship Id="rId10" Type="http://schemas.openxmlformats.org/officeDocument/2006/relationships/slide" Target="slide19.xml"/><Relationship Id="rId19" Type="http://schemas.openxmlformats.org/officeDocument/2006/relationships/image" Target="../media/image6.png"/><Relationship Id="rId4" Type="http://schemas.openxmlformats.org/officeDocument/2006/relationships/slide" Target="slide4.xml"/><Relationship Id="rId9" Type="http://schemas.openxmlformats.org/officeDocument/2006/relationships/slide" Target="slide18.xml"/><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4.xml"/><Relationship Id="rId18" Type="http://schemas.openxmlformats.org/officeDocument/2006/relationships/slide" Target="slide18.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3.xml"/><Relationship Id="rId17" Type="http://schemas.openxmlformats.org/officeDocument/2006/relationships/slide" Target="slide15.xml"/><Relationship Id="rId2" Type="http://schemas.openxmlformats.org/officeDocument/2006/relationships/image" Target="../media/image12.png"/><Relationship Id="rId16"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24.png"/><Relationship Id="rId5" Type="http://schemas.openxmlformats.org/officeDocument/2006/relationships/image" Target="../media/image15.svg"/><Relationship Id="rId15" Type="http://schemas.openxmlformats.org/officeDocument/2006/relationships/slide" Target="slide9.xml"/><Relationship Id="rId10" Type="http://schemas.openxmlformats.org/officeDocument/2006/relationships/image" Target="../media/image6.png"/><Relationship Id="rId19" Type="http://schemas.openxmlformats.org/officeDocument/2006/relationships/slide" Target="slide19.xml"/><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8.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4.xml"/><Relationship Id="rId18" Type="http://schemas.openxmlformats.org/officeDocument/2006/relationships/slide" Target="slide18.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3.xml"/><Relationship Id="rId17" Type="http://schemas.openxmlformats.org/officeDocument/2006/relationships/slide" Target="slide15.xml"/><Relationship Id="rId2" Type="http://schemas.openxmlformats.org/officeDocument/2006/relationships/image" Target="../media/image12.png"/><Relationship Id="rId16" Type="http://schemas.openxmlformats.org/officeDocument/2006/relationships/slide" Target="slide12.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6.png"/><Relationship Id="rId5" Type="http://schemas.openxmlformats.org/officeDocument/2006/relationships/image" Target="../media/image15.svg"/><Relationship Id="rId15" Type="http://schemas.openxmlformats.org/officeDocument/2006/relationships/slide" Target="slide9.xml"/><Relationship Id="rId10" Type="http://schemas.openxmlformats.org/officeDocument/2006/relationships/hyperlink" Target="https://www.internetgeography.net/" TargetMode="External"/><Relationship Id="rId19" Type="http://schemas.openxmlformats.org/officeDocument/2006/relationships/slide" Target="slide19.xml"/><Relationship Id="rId4" Type="http://schemas.openxmlformats.org/officeDocument/2006/relationships/image" Target="../media/image14.png"/><Relationship Id="rId9" Type="http://schemas.openxmlformats.org/officeDocument/2006/relationships/image" Target="../media/image24.png"/><Relationship Id="rId1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slide" Target="slide8.xml"/><Relationship Id="rId18" Type="http://schemas.openxmlformats.org/officeDocument/2006/relationships/slide" Target="slide19.xml"/><Relationship Id="rId3" Type="http://schemas.openxmlformats.org/officeDocument/2006/relationships/image" Target="../media/image13.svg"/><Relationship Id="rId7" Type="http://schemas.openxmlformats.org/officeDocument/2006/relationships/image" Target="../media/image16.png"/><Relationship Id="rId12" Type="http://schemas.openxmlformats.org/officeDocument/2006/relationships/slide" Target="slide4.xml"/><Relationship Id="rId17" Type="http://schemas.openxmlformats.org/officeDocument/2006/relationships/slide" Target="slide18.xml"/><Relationship Id="rId2" Type="http://schemas.openxmlformats.org/officeDocument/2006/relationships/image" Target="../media/image12.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15.svg"/><Relationship Id="rId15" Type="http://schemas.openxmlformats.org/officeDocument/2006/relationships/slide" Target="slide12.xml"/><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hyperlink" Target="https://www.internetgeography.net/" TargetMode="External"/><Relationship Id="rId1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slide" Target="slide3.xml"/><Relationship Id="rId18" Type="http://schemas.openxmlformats.org/officeDocument/2006/relationships/slide" Target="slide15.xml"/><Relationship Id="rId3" Type="http://schemas.openxmlformats.org/officeDocument/2006/relationships/image" Target="../media/image12.png"/><Relationship Id="rId7" Type="http://schemas.openxmlformats.org/officeDocument/2006/relationships/slide" Target="slide2.xml"/><Relationship Id="rId12" Type="http://schemas.openxmlformats.org/officeDocument/2006/relationships/image" Target="../media/image25.png"/><Relationship Id="rId17" Type="http://schemas.openxmlformats.org/officeDocument/2006/relationships/slide" Target="slide12.xml"/><Relationship Id="rId2" Type="http://schemas.openxmlformats.org/officeDocument/2006/relationships/notesSlide" Target="../notesSlides/notesSlide4.xml"/><Relationship Id="rId16" Type="http://schemas.openxmlformats.org/officeDocument/2006/relationships/slide" Target="slide9.xml"/><Relationship Id="rId20" Type="http://schemas.openxmlformats.org/officeDocument/2006/relationships/slide" Target="slide19.xml"/><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6.png"/><Relationship Id="rId5" Type="http://schemas.openxmlformats.org/officeDocument/2006/relationships/image" Target="../media/image14.png"/><Relationship Id="rId15" Type="http://schemas.openxmlformats.org/officeDocument/2006/relationships/slide" Target="slide8.xml"/><Relationship Id="rId10" Type="http://schemas.openxmlformats.org/officeDocument/2006/relationships/hyperlink" Target="https://www.internetgeography.net/" TargetMode="External"/><Relationship Id="rId19" Type="http://schemas.openxmlformats.org/officeDocument/2006/relationships/slide" Target="slide18.xml"/><Relationship Id="rId4" Type="http://schemas.openxmlformats.org/officeDocument/2006/relationships/image" Target="../media/image13.svg"/><Relationship Id="rId9" Type="http://schemas.openxmlformats.org/officeDocument/2006/relationships/image" Target="../media/image17.svg"/><Relationship Id="rId1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C4552"/>
        </a:solidFill>
        <a:effectLst/>
      </p:bgPr>
    </p:bg>
    <p:spTree>
      <p:nvGrpSpPr>
        <p:cNvPr id="1" name=""/>
        <p:cNvGrpSpPr/>
        <p:nvPr/>
      </p:nvGrpSpPr>
      <p:grpSpPr>
        <a:xfrm>
          <a:off x="0" y="0"/>
          <a:ext cx="0" cy="0"/>
          <a:chOff x="0" y="0"/>
          <a:chExt cx="0" cy="0"/>
        </a:xfrm>
      </p:grpSpPr>
      <p:grpSp>
        <p:nvGrpSpPr>
          <p:cNvPr id="2" name="Group 2"/>
          <p:cNvGrpSpPr/>
          <p:nvPr/>
        </p:nvGrpSpPr>
        <p:grpSpPr>
          <a:xfrm rot="300087">
            <a:off x="-28422842" y="1758982"/>
            <a:ext cx="10766394" cy="5253883"/>
            <a:chOff x="0" y="0"/>
            <a:chExt cx="12429622" cy="6065520"/>
          </a:xfrm>
        </p:grpSpPr>
        <p:sp>
          <p:nvSpPr>
            <p:cNvPr id="3" name="Freeform 3"/>
            <p:cNvSpPr/>
            <p:nvPr/>
          </p:nvSpPr>
          <p:spPr>
            <a:xfrm>
              <a:off x="-50800" y="0"/>
              <a:ext cx="12531222" cy="6066790"/>
            </a:xfrm>
            <a:custGeom>
              <a:avLst/>
              <a:gdLst/>
              <a:ahLst/>
              <a:cxnLst/>
              <a:rect l="l" t="t" r="r" b="b"/>
              <a:pathLst>
                <a:path w="12531222" h="6066790">
                  <a:moveTo>
                    <a:pt x="1692910" y="0"/>
                  </a:moveTo>
                  <a:lnTo>
                    <a:pt x="1692910" y="6065520"/>
                  </a:lnTo>
                  <a:cubicBezTo>
                    <a:pt x="1710690" y="6066790"/>
                    <a:pt x="1728470" y="6066790"/>
                    <a:pt x="1746250" y="6066790"/>
                  </a:cubicBezTo>
                  <a:lnTo>
                    <a:pt x="10774812" y="6066790"/>
                  </a:lnTo>
                  <a:lnTo>
                    <a:pt x="10774812" y="0"/>
                  </a:lnTo>
                  <a:lnTo>
                    <a:pt x="1692910" y="0"/>
                  </a:lnTo>
                  <a:close/>
                  <a:moveTo>
                    <a:pt x="11232012" y="0"/>
                  </a:moveTo>
                  <a:lnTo>
                    <a:pt x="10774812" y="0"/>
                  </a:lnTo>
                  <a:lnTo>
                    <a:pt x="10774812" y="6065520"/>
                  </a:lnTo>
                  <a:lnTo>
                    <a:pt x="10784972" y="6065520"/>
                  </a:lnTo>
                  <a:cubicBezTo>
                    <a:pt x="11524112" y="6065520"/>
                    <a:pt x="12173082" y="5462270"/>
                    <a:pt x="12226422" y="4725670"/>
                  </a:cubicBezTo>
                  <a:lnTo>
                    <a:pt x="12476612" y="1338580"/>
                  </a:lnTo>
                  <a:cubicBezTo>
                    <a:pt x="12531222" y="603250"/>
                    <a:pt x="11971152" y="0"/>
                    <a:pt x="11232012"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sz="3396"/>
            </a:p>
          </p:txBody>
        </p:sp>
      </p:grpSp>
      <p:grpSp>
        <p:nvGrpSpPr>
          <p:cNvPr id="4" name="Group 4"/>
          <p:cNvGrpSpPr/>
          <p:nvPr/>
        </p:nvGrpSpPr>
        <p:grpSpPr>
          <a:xfrm rot="-254277">
            <a:off x="-29981891" y="-4198351"/>
            <a:ext cx="11395623" cy="8264158"/>
            <a:chOff x="0" y="0"/>
            <a:chExt cx="8363874" cy="6065520"/>
          </a:xfrm>
        </p:grpSpPr>
        <p:sp>
          <p:nvSpPr>
            <p:cNvPr id="5" name="Freeform 5"/>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sz="3396"/>
            </a:p>
          </p:txBody>
        </p:sp>
      </p:grpSp>
      <p:grpSp>
        <p:nvGrpSpPr>
          <p:cNvPr id="6" name="Group 6"/>
          <p:cNvGrpSpPr/>
          <p:nvPr/>
        </p:nvGrpSpPr>
        <p:grpSpPr>
          <a:xfrm rot="300087">
            <a:off x="-27657800" y="1930134"/>
            <a:ext cx="9738130" cy="4752102"/>
            <a:chOff x="0" y="0"/>
            <a:chExt cx="12429622" cy="6065520"/>
          </a:xfrm>
        </p:grpSpPr>
        <p:sp>
          <p:nvSpPr>
            <p:cNvPr id="7" name="Freeform 7"/>
            <p:cNvSpPr/>
            <p:nvPr/>
          </p:nvSpPr>
          <p:spPr>
            <a:xfrm>
              <a:off x="-50800" y="0"/>
              <a:ext cx="12531222" cy="6066790"/>
            </a:xfrm>
            <a:custGeom>
              <a:avLst/>
              <a:gdLst/>
              <a:ahLst/>
              <a:cxnLst/>
              <a:rect l="l" t="t" r="r" b="b"/>
              <a:pathLst>
                <a:path w="12531222" h="6066790">
                  <a:moveTo>
                    <a:pt x="1692910" y="0"/>
                  </a:moveTo>
                  <a:lnTo>
                    <a:pt x="1692910" y="6065520"/>
                  </a:lnTo>
                  <a:cubicBezTo>
                    <a:pt x="1710690" y="6066790"/>
                    <a:pt x="1728470" y="6066790"/>
                    <a:pt x="1746250" y="6066790"/>
                  </a:cubicBezTo>
                  <a:lnTo>
                    <a:pt x="10774812" y="6066790"/>
                  </a:lnTo>
                  <a:lnTo>
                    <a:pt x="10774812" y="0"/>
                  </a:lnTo>
                  <a:lnTo>
                    <a:pt x="1692910" y="0"/>
                  </a:lnTo>
                  <a:close/>
                  <a:moveTo>
                    <a:pt x="11232012" y="0"/>
                  </a:moveTo>
                  <a:lnTo>
                    <a:pt x="10774812" y="0"/>
                  </a:lnTo>
                  <a:lnTo>
                    <a:pt x="10774812" y="6065520"/>
                  </a:lnTo>
                  <a:lnTo>
                    <a:pt x="10784972" y="6065520"/>
                  </a:lnTo>
                  <a:cubicBezTo>
                    <a:pt x="11524112" y="6065520"/>
                    <a:pt x="12173082" y="5462270"/>
                    <a:pt x="12226422" y="4725670"/>
                  </a:cubicBezTo>
                  <a:lnTo>
                    <a:pt x="12476612" y="1338580"/>
                  </a:lnTo>
                  <a:cubicBezTo>
                    <a:pt x="12531222" y="603250"/>
                    <a:pt x="11971152" y="0"/>
                    <a:pt x="11232012"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FF8659"/>
            </a:solidFill>
          </p:spPr>
          <p:txBody>
            <a:bodyPr/>
            <a:lstStyle/>
            <a:p>
              <a:endParaRPr lang="en-GB" sz="3396"/>
            </a:p>
          </p:txBody>
        </p:sp>
      </p:grpSp>
      <p:sp>
        <p:nvSpPr>
          <p:cNvPr id="8" name="Freeform 8"/>
          <p:cNvSpPr/>
          <p:nvPr/>
        </p:nvSpPr>
        <p:spPr>
          <a:xfrm rot="1368790">
            <a:off x="-22167956" y="3593780"/>
            <a:ext cx="6794810" cy="2225299"/>
          </a:xfrm>
          <a:custGeom>
            <a:avLst/>
            <a:gdLst/>
            <a:ahLst/>
            <a:cxnLst/>
            <a:rect l="l" t="t" r="r" b="b"/>
            <a:pathLst>
              <a:path w="3601302" h="1179426">
                <a:moveTo>
                  <a:pt x="0" y="0"/>
                </a:moveTo>
                <a:lnTo>
                  <a:pt x="3601302" y="0"/>
                </a:lnTo>
                <a:lnTo>
                  <a:pt x="3601302" y="1179427"/>
                </a:lnTo>
                <a:lnTo>
                  <a:pt x="0" y="1179427"/>
                </a:lnTo>
                <a:lnTo>
                  <a:pt x="0" y="0"/>
                </a:lnTo>
                <a:close/>
              </a:path>
            </a:pathLst>
          </a:custGeom>
          <a:blipFill>
            <a:blip r:embed="rId3"/>
            <a:stretch>
              <a:fillRect/>
            </a:stretch>
          </a:blipFill>
        </p:spPr>
        <p:txBody>
          <a:bodyPr/>
          <a:lstStyle/>
          <a:p>
            <a:endParaRPr lang="en-GB" sz="3396"/>
          </a:p>
        </p:txBody>
      </p:sp>
      <p:grpSp>
        <p:nvGrpSpPr>
          <p:cNvPr id="11" name="Group 11"/>
          <p:cNvGrpSpPr/>
          <p:nvPr/>
        </p:nvGrpSpPr>
        <p:grpSpPr>
          <a:xfrm rot="-254277">
            <a:off x="-29636298" y="-3815522"/>
            <a:ext cx="10670132" cy="7738028"/>
            <a:chOff x="0" y="0"/>
            <a:chExt cx="8363874" cy="6065520"/>
          </a:xfrm>
        </p:grpSpPr>
        <p:sp>
          <p:nvSpPr>
            <p:cNvPr id="12" name="Freeform 12"/>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18F5E"/>
            </a:solidFill>
          </p:spPr>
          <p:txBody>
            <a:bodyPr/>
            <a:lstStyle/>
            <a:p>
              <a:endParaRPr lang="en-GB" sz="3396"/>
            </a:p>
          </p:txBody>
        </p:sp>
      </p:grpSp>
      <p:sp>
        <p:nvSpPr>
          <p:cNvPr id="13" name="Freeform 13"/>
          <p:cNvSpPr/>
          <p:nvPr/>
        </p:nvSpPr>
        <p:spPr>
          <a:xfrm rot="259177">
            <a:off x="-32295466" y="-2657132"/>
            <a:ext cx="6316611" cy="2068690"/>
          </a:xfrm>
          <a:custGeom>
            <a:avLst/>
            <a:gdLst/>
            <a:ahLst/>
            <a:cxnLst/>
            <a:rect l="l" t="t" r="r" b="b"/>
            <a:pathLst>
              <a:path w="3347853" h="1096422">
                <a:moveTo>
                  <a:pt x="0" y="0"/>
                </a:moveTo>
                <a:lnTo>
                  <a:pt x="3347853" y="0"/>
                </a:lnTo>
                <a:lnTo>
                  <a:pt x="3347853" y="1096422"/>
                </a:lnTo>
                <a:lnTo>
                  <a:pt x="0" y="1096422"/>
                </a:lnTo>
                <a:lnTo>
                  <a:pt x="0" y="0"/>
                </a:lnTo>
                <a:close/>
              </a:path>
            </a:pathLst>
          </a:custGeom>
          <a:blipFill>
            <a:blip r:embed="rId3"/>
            <a:stretch>
              <a:fillRect/>
            </a:stretch>
          </a:blipFill>
        </p:spPr>
        <p:txBody>
          <a:bodyPr/>
          <a:lstStyle/>
          <a:p>
            <a:endParaRPr lang="en-GB" sz="3396"/>
          </a:p>
        </p:txBody>
      </p:sp>
      <p:sp>
        <p:nvSpPr>
          <p:cNvPr id="18" name="TextBox 18"/>
          <p:cNvSpPr txBox="1"/>
          <p:nvPr/>
        </p:nvSpPr>
        <p:spPr>
          <a:xfrm rot="-212044">
            <a:off x="-22925862" y="434176"/>
            <a:ext cx="2393421" cy="1923604"/>
          </a:xfrm>
          <a:prstGeom prst="rect">
            <a:avLst/>
          </a:prstGeom>
        </p:spPr>
        <p:txBody>
          <a:bodyPr lIns="0" tIns="0" rIns="0" bIns="0" rtlCol="0" anchor="t">
            <a:spAutoFit/>
          </a:bodyPr>
          <a:lstStyle/>
          <a:p>
            <a:pPr algn="ctr">
              <a:lnSpc>
                <a:spcPts val="2985"/>
              </a:lnSpc>
            </a:pPr>
            <a:r>
              <a:rPr lang="en-US" sz="2642" spc="53">
                <a:solidFill>
                  <a:srgbClr val="FFFBDF"/>
                </a:solidFill>
                <a:latin typeface="Fredoka"/>
                <a:ea typeface="Fredoka"/>
                <a:cs typeface="Fredoka"/>
                <a:sym typeface="Fredoka"/>
              </a:rPr>
              <a:t>per person / table of 8</a:t>
            </a:r>
          </a:p>
          <a:p>
            <a:pPr algn="ctr">
              <a:lnSpc>
                <a:spcPts val="2985"/>
              </a:lnSpc>
            </a:pPr>
            <a:r>
              <a:rPr lang="en-US" sz="2642" spc="53">
                <a:solidFill>
                  <a:srgbClr val="FFFBDF"/>
                </a:solidFill>
                <a:latin typeface="Fredoka"/>
                <a:ea typeface="Fredoka"/>
                <a:cs typeface="Fredoka"/>
                <a:sym typeface="Fredoka"/>
              </a:rPr>
              <a:t>including</a:t>
            </a:r>
          </a:p>
          <a:p>
            <a:pPr algn="ctr">
              <a:lnSpc>
                <a:spcPts val="2985"/>
              </a:lnSpc>
            </a:pPr>
            <a:r>
              <a:rPr lang="en-US" sz="2642" spc="53">
                <a:solidFill>
                  <a:srgbClr val="FFFBDF"/>
                </a:solidFill>
                <a:latin typeface="Fredoka"/>
                <a:ea typeface="Fredoka"/>
                <a:cs typeface="Fredoka"/>
                <a:sym typeface="Fredoka"/>
              </a:rPr>
              <a:t>welcome drink</a:t>
            </a:r>
          </a:p>
        </p:txBody>
      </p:sp>
      <p:sp>
        <p:nvSpPr>
          <p:cNvPr id="19" name="Freeform 19"/>
          <p:cNvSpPr/>
          <p:nvPr/>
        </p:nvSpPr>
        <p:spPr>
          <a:xfrm rot="1154565">
            <a:off x="-21070511" y="-686376"/>
            <a:ext cx="3800489" cy="4066672"/>
          </a:xfrm>
          <a:custGeom>
            <a:avLst/>
            <a:gdLst/>
            <a:ahLst/>
            <a:cxnLst/>
            <a:rect l="l" t="t" r="r" b="b"/>
            <a:pathLst>
              <a:path w="2014289" h="2155368">
                <a:moveTo>
                  <a:pt x="0" y="0"/>
                </a:moveTo>
                <a:lnTo>
                  <a:pt x="2014289" y="0"/>
                </a:lnTo>
                <a:lnTo>
                  <a:pt x="2014289" y="2155368"/>
                </a:lnTo>
                <a:lnTo>
                  <a:pt x="0" y="21553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3396"/>
          </a:p>
        </p:txBody>
      </p:sp>
      <p:sp>
        <p:nvSpPr>
          <p:cNvPr id="20" name="TextBox 20"/>
          <p:cNvSpPr txBox="1"/>
          <p:nvPr/>
        </p:nvSpPr>
        <p:spPr>
          <a:xfrm rot="282867">
            <a:off x="-27083037" y="4831726"/>
            <a:ext cx="8769445" cy="743793"/>
          </a:xfrm>
          <a:prstGeom prst="rect">
            <a:avLst/>
          </a:prstGeom>
        </p:spPr>
        <p:txBody>
          <a:bodyPr lIns="0" tIns="0" rIns="0" bIns="0" rtlCol="0" anchor="t">
            <a:spAutoFit/>
          </a:bodyPr>
          <a:lstStyle/>
          <a:p>
            <a:pPr algn="ctr">
              <a:lnSpc>
                <a:spcPts val="2853"/>
              </a:lnSpc>
            </a:pPr>
            <a:r>
              <a:rPr lang="en-US" sz="2642" spc="53">
                <a:solidFill>
                  <a:srgbClr val="383536"/>
                </a:solidFill>
                <a:latin typeface="Fredoka"/>
                <a:ea typeface="Fredoka"/>
                <a:cs typeface="Fredoka"/>
                <a:sym typeface="Fredoka"/>
              </a:rPr>
              <a:t>For registration &amp; further Information</a:t>
            </a:r>
          </a:p>
          <a:p>
            <a:pPr algn="ctr">
              <a:lnSpc>
                <a:spcPts val="2853"/>
              </a:lnSpc>
            </a:pPr>
            <a:endParaRPr lang="en-US" sz="2642" spc="53">
              <a:solidFill>
                <a:srgbClr val="383536"/>
              </a:solidFill>
              <a:latin typeface="Fredoka"/>
              <a:ea typeface="Fredoka"/>
              <a:cs typeface="Fredoka"/>
              <a:sym typeface="Fredoka"/>
            </a:endParaRPr>
          </a:p>
        </p:txBody>
      </p:sp>
      <p:sp>
        <p:nvSpPr>
          <p:cNvPr id="21" name="TextBox 21"/>
          <p:cNvSpPr txBox="1"/>
          <p:nvPr/>
        </p:nvSpPr>
        <p:spPr>
          <a:xfrm rot="304762">
            <a:off x="-26753189" y="5165078"/>
            <a:ext cx="7868482" cy="619144"/>
          </a:xfrm>
          <a:prstGeom prst="rect">
            <a:avLst/>
          </a:prstGeom>
        </p:spPr>
        <p:txBody>
          <a:bodyPr lIns="0" tIns="0" rIns="0" bIns="0" rtlCol="0" anchor="t">
            <a:spAutoFit/>
          </a:bodyPr>
          <a:lstStyle/>
          <a:p>
            <a:pPr algn="ctr">
              <a:lnSpc>
                <a:spcPts val="5030"/>
              </a:lnSpc>
            </a:pPr>
            <a:r>
              <a:rPr lang="en-US" sz="3592" spc="72">
                <a:solidFill>
                  <a:srgbClr val="FFFBDF"/>
                </a:solidFill>
                <a:latin typeface="Carter One"/>
                <a:ea typeface="Carter One"/>
                <a:cs typeface="Carter One"/>
                <a:sym typeface="Carter One"/>
              </a:rPr>
              <a:t>www.reallygreatsite.com</a:t>
            </a:r>
          </a:p>
        </p:txBody>
      </p:sp>
      <p:sp>
        <p:nvSpPr>
          <p:cNvPr id="22" name="Freeform 22"/>
          <p:cNvSpPr/>
          <p:nvPr/>
        </p:nvSpPr>
        <p:spPr>
          <a:xfrm rot="-951904">
            <a:off x="-29129353" y="3881508"/>
            <a:ext cx="2565889" cy="2745601"/>
          </a:xfrm>
          <a:custGeom>
            <a:avLst/>
            <a:gdLst/>
            <a:ahLst/>
            <a:cxnLst/>
            <a:rect l="l" t="t" r="r" b="b"/>
            <a:pathLst>
              <a:path w="1359941" h="1455190">
                <a:moveTo>
                  <a:pt x="0" y="0"/>
                </a:moveTo>
                <a:lnTo>
                  <a:pt x="1359941" y="0"/>
                </a:lnTo>
                <a:lnTo>
                  <a:pt x="1359941" y="1455190"/>
                </a:lnTo>
                <a:lnTo>
                  <a:pt x="0" y="1455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3396"/>
          </a:p>
        </p:txBody>
      </p:sp>
      <p:grpSp>
        <p:nvGrpSpPr>
          <p:cNvPr id="23" name="Group 23"/>
          <p:cNvGrpSpPr/>
          <p:nvPr/>
        </p:nvGrpSpPr>
        <p:grpSpPr>
          <a:xfrm rot="-438857">
            <a:off x="-23208950" y="-8103"/>
            <a:ext cx="165050" cy="2649146"/>
            <a:chOff x="0" y="0"/>
            <a:chExt cx="31350" cy="503186"/>
          </a:xfrm>
        </p:grpSpPr>
        <p:sp>
          <p:nvSpPr>
            <p:cNvPr id="24" name="Freeform 24"/>
            <p:cNvSpPr/>
            <p:nvPr/>
          </p:nvSpPr>
          <p:spPr>
            <a:xfrm>
              <a:off x="0" y="0"/>
              <a:ext cx="31350" cy="503186"/>
            </a:xfrm>
            <a:custGeom>
              <a:avLst/>
              <a:gdLst/>
              <a:ahLst/>
              <a:cxnLst/>
              <a:rect l="l" t="t" r="r" b="b"/>
              <a:pathLst>
                <a:path w="31350" h="503186">
                  <a:moveTo>
                    <a:pt x="15675" y="0"/>
                  </a:moveTo>
                  <a:lnTo>
                    <a:pt x="15675" y="0"/>
                  </a:lnTo>
                  <a:cubicBezTo>
                    <a:pt x="24332" y="0"/>
                    <a:pt x="31350" y="7018"/>
                    <a:pt x="31350" y="15675"/>
                  </a:cubicBezTo>
                  <a:lnTo>
                    <a:pt x="31350" y="487511"/>
                  </a:lnTo>
                  <a:cubicBezTo>
                    <a:pt x="31350" y="496169"/>
                    <a:pt x="24332" y="503186"/>
                    <a:pt x="15675" y="503186"/>
                  </a:cubicBezTo>
                  <a:lnTo>
                    <a:pt x="15675" y="503186"/>
                  </a:lnTo>
                  <a:cubicBezTo>
                    <a:pt x="7018" y="503186"/>
                    <a:pt x="0" y="496169"/>
                    <a:pt x="0" y="487511"/>
                  </a:cubicBezTo>
                  <a:lnTo>
                    <a:pt x="0" y="15675"/>
                  </a:lnTo>
                  <a:cubicBezTo>
                    <a:pt x="0" y="7018"/>
                    <a:pt x="7018" y="0"/>
                    <a:pt x="15675" y="0"/>
                  </a:cubicBezTo>
                  <a:close/>
                </a:path>
              </a:pathLst>
            </a:custGeom>
            <a:solidFill>
              <a:srgbClr val="FF8659"/>
            </a:solidFill>
          </p:spPr>
          <p:txBody>
            <a:bodyPr/>
            <a:lstStyle/>
            <a:p>
              <a:endParaRPr lang="en-GB" sz="3396"/>
            </a:p>
          </p:txBody>
        </p:sp>
        <p:sp>
          <p:nvSpPr>
            <p:cNvPr id="25" name="TextBox 25"/>
            <p:cNvSpPr txBox="1"/>
            <p:nvPr/>
          </p:nvSpPr>
          <p:spPr>
            <a:xfrm>
              <a:off x="0" y="9525"/>
              <a:ext cx="31350" cy="493661"/>
            </a:xfrm>
            <a:prstGeom prst="rect">
              <a:avLst/>
            </a:prstGeom>
          </p:spPr>
          <p:txBody>
            <a:bodyPr lIns="95848" tIns="95848" rIns="95848" bIns="95848" rtlCol="0" anchor="ctr"/>
            <a:lstStyle/>
            <a:p>
              <a:pPr algn="ctr">
                <a:lnSpc>
                  <a:spcPts val="3259"/>
                </a:lnSpc>
              </a:pPr>
              <a:endParaRPr sz="3396"/>
            </a:p>
          </p:txBody>
        </p:sp>
      </p:grpSp>
      <p:sp>
        <p:nvSpPr>
          <p:cNvPr id="30" name="TextBox 30"/>
          <p:cNvSpPr txBox="1"/>
          <p:nvPr/>
        </p:nvSpPr>
        <p:spPr>
          <a:xfrm rot="-341022">
            <a:off x="-28588895" y="100306"/>
            <a:ext cx="4902807" cy="1364925"/>
          </a:xfrm>
          <a:prstGeom prst="rect">
            <a:avLst/>
          </a:prstGeom>
        </p:spPr>
        <p:txBody>
          <a:bodyPr lIns="0" tIns="0" rIns="0" bIns="0" rtlCol="0" anchor="t">
            <a:spAutoFit/>
          </a:bodyPr>
          <a:lstStyle/>
          <a:p>
            <a:pPr algn="ctr">
              <a:lnSpc>
                <a:spcPts val="11623"/>
              </a:lnSpc>
            </a:pPr>
            <a:r>
              <a:rPr lang="en-US" sz="8302">
                <a:solidFill>
                  <a:srgbClr val="FFBD59"/>
                </a:solidFill>
                <a:latin typeface="Fredoka"/>
                <a:ea typeface="Fredoka"/>
                <a:cs typeface="Fredoka"/>
                <a:sym typeface="Fredoka"/>
              </a:rPr>
              <a:t>April 21</a:t>
            </a:r>
          </a:p>
        </p:txBody>
      </p:sp>
      <p:sp>
        <p:nvSpPr>
          <p:cNvPr id="31" name="TextBox 31"/>
          <p:cNvSpPr txBox="1"/>
          <p:nvPr/>
        </p:nvSpPr>
        <p:spPr>
          <a:xfrm rot="-341022">
            <a:off x="-28285843" y="-537153"/>
            <a:ext cx="4088693" cy="852349"/>
          </a:xfrm>
          <a:prstGeom prst="rect">
            <a:avLst/>
          </a:prstGeom>
        </p:spPr>
        <p:txBody>
          <a:bodyPr lIns="0" tIns="0" rIns="0" bIns="0" rtlCol="0" anchor="t">
            <a:spAutoFit/>
          </a:bodyPr>
          <a:lstStyle/>
          <a:p>
            <a:pPr algn="ctr">
              <a:lnSpc>
                <a:spcPts val="6866"/>
              </a:lnSpc>
            </a:pPr>
            <a:r>
              <a:rPr lang="en-US" sz="4904" spc="96">
                <a:solidFill>
                  <a:srgbClr val="FFFBDF"/>
                </a:solidFill>
                <a:latin typeface="Carter One"/>
                <a:ea typeface="Carter One"/>
                <a:cs typeface="Carter One"/>
                <a:sym typeface="Carter One"/>
              </a:rPr>
              <a:t>Saturday,</a:t>
            </a:r>
          </a:p>
        </p:txBody>
      </p:sp>
      <p:sp>
        <p:nvSpPr>
          <p:cNvPr id="32" name="TextBox 32"/>
          <p:cNvSpPr txBox="1"/>
          <p:nvPr/>
        </p:nvSpPr>
        <p:spPr>
          <a:xfrm rot="-341022">
            <a:off x="-28691430" y="1576760"/>
            <a:ext cx="5582246" cy="1692771"/>
          </a:xfrm>
          <a:prstGeom prst="rect">
            <a:avLst/>
          </a:prstGeom>
        </p:spPr>
        <p:txBody>
          <a:bodyPr lIns="0" tIns="0" rIns="0" bIns="0" rtlCol="0" anchor="t">
            <a:spAutoFit/>
          </a:bodyPr>
          <a:lstStyle/>
          <a:p>
            <a:pPr algn="ctr">
              <a:lnSpc>
                <a:spcPts val="3259"/>
              </a:lnSpc>
            </a:pPr>
            <a:r>
              <a:rPr lang="en-US" sz="3017" spc="58">
                <a:solidFill>
                  <a:srgbClr val="383536"/>
                </a:solidFill>
                <a:latin typeface="Fredoka"/>
                <a:ea typeface="Fredoka"/>
                <a:cs typeface="Fredoka"/>
                <a:sym typeface="Fredoka"/>
              </a:rPr>
              <a:t>at Borcelle's Place</a:t>
            </a:r>
          </a:p>
          <a:p>
            <a:pPr algn="ctr">
              <a:lnSpc>
                <a:spcPts val="3259"/>
              </a:lnSpc>
            </a:pPr>
            <a:r>
              <a:rPr lang="en-US" sz="3017" spc="58">
                <a:solidFill>
                  <a:srgbClr val="383536"/>
                </a:solidFill>
                <a:latin typeface="Fredoka"/>
                <a:ea typeface="Fredoka"/>
                <a:cs typeface="Fredoka"/>
                <a:sym typeface="Fredoka"/>
              </a:rPr>
              <a:t>Doors open at: 06:00pm</a:t>
            </a:r>
          </a:p>
          <a:p>
            <a:pPr algn="ctr">
              <a:lnSpc>
                <a:spcPts val="3259"/>
              </a:lnSpc>
            </a:pPr>
            <a:r>
              <a:rPr lang="en-US" sz="3017" spc="58">
                <a:solidFill>
                  <a:srgbClr val="383536"/>
                </a:solidFill>
                <a:latin typeface="Fredoka"/>
                <a:ea typeface="Fredoka"/>
                <a:cs typeface="Fredoka"/>
                <a:sym typeface="Fredoka"/>
              </a:rPr>
              <a:t>Game starts at: 07:00pm</a:t>
            </a:r>
          </a:p>
          <a:p>
            <a:pPr algn="ctr">
              <a:lnSpc>
                <a:spcPts val="3259"/>
              </a:lnSpc>
            </a:pPr>
            <a:endParaRPr lang="en-US" sz="3017" spc="58">
              <a:solidFill>
                <a:srgbClr val="383536"/>
              </a:solidFill>
              <a:latin typeface="Fredoka"/>
              <a:ea typeface="Fredoka"/>
              <a:cs typeface="Fredoka"/>
              <a:sym typeface="Fredoka"/>
            </a:endParaRPr>
          </a:p>
        </p:txBody>
      </p:sp>
      <p:sp>
        <p:nvSpPr>
          <p:cNvPr id="33" name="TextBox 33"/>
          <p:cNvSpPr txBox="1"/>
          <p:nvPr/>
        </p:nvSpPr>
        <p:spPr>
          <a:xfrm rot="-153739">
            <a:off x="-23039732" y="-844652"/>
            <a:ext cx="2217567" cy="1211550"/>
          </a:xfrm>
          <a:prstGeom prst="rect">
            <a:avLst/>
          </a:prstGeom>
        </p:spPr>
        <p:txBody>
          <a:bodyPr lIns="0" tIns="0" rIns="0" bIns="0" rtlCol="0" anchor="t">
            <a:spAutoFit/>
          </a:bodyPr>
          <a:lstStyle/>
          <a:p>
            <a:pPr algn="ctr">
              <a:lnSpc>
                <a:spcPts val="10300"/>
              </a:lnSpc>
            </a:pPr>
            <a:r>
              <a:rPr lang="en-US" sz="7359">
                <a:solidFill>
                  <a:srgbClr val="FF8659"/>
                </a:solidFill>
                <a:latin typeface="Fredoka"/>
                <a:ea typeface="Fredoka"/>
                <a:cs typeface="Fredoka"/>
                <a:sym typeface="Fredoka"/>
              </a:rPr>
              <a:t>$25</a:t>
            </a:r>
          </a:p>
        </p:txBody>
      </p:sp>
      <p:grpSp>
        <p:nvGrpSpPr>
          <p:cNvPr id="34" name="Group 33">
            <a:extLst>
              <a:ext uri="{FF2B5EF4-FFF2-40B4-BE49-F238E27FC236}">
                <a16:creationId xmlns:a16="http://schemas.microsoft.com/office/drawing/2014/main" id="{CEB95350-A9F6-0EBA-71B0-E95C42EB90D0}"/>
              </a:ext>
            </a:extLst>
          </p:cNvPr>
          <p:cNvGrpSpPr/>
          <p:nvPr/>
        </p:nvGrpSpPr>
        <p:grpSpPr>
          <a:xfrm>
            <a:off x="346869" y="9385300"/>
            <a:ext cx="5849792" cy="972451"/>
            <a:chOff x="4702722" y="9210782"/>
            <a:chExt cx="1857404" cy="308769"/>
          </a:xfrm>
        </p:grpSpPr>
        <p:sp>
          <p:nvSpPr>
            <p:cNvPr id="35" name="Rounded Rectangle 34">
              <a:hlinkClick r:id="rId8"/>
              <a:extLst>
                <a:ext uri="{FF2B5EF4-FFF2-40B4-BE49-F238E27FC236}">
                  <a16:creationId xmlns:a16="http://schemas.microsoft.com/office/drawing/2014/main" id="{6C33DFB0-6394-D60C-3FF2-3906E9DAE97B}"/>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36" name="Picture 35" descr="Internet Geography">
              <a:hlinkClick r:id="rId8"/>
              <a:extLst>
                <a:ext uri="{FF2B5EF4-FFF2-40B4-BE49-F238E27FC236}">
                  <a16:creationId xmlns:a16="http://schemas.microsoft.com/office/drawing/2014/main" id="{A7B11B22-71C8-6BC7-F65B-9003D0499C1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65" name="Group 64">
            <a:extLst>
              <a:ext uri="{FF2B5EF4-FFF2-40B4-BE49-F238E27FC236}">
                <a16:creationId xmlns:a16="http://schemas.microsoft.com/office/drawing/2014/main" id="{B674D1CC-BBD2-68C0-27A2-7D4C63FCE889}"/>
              </a:ext>
            </a:extLst>
          </p:cNvPr>
          <p:cNvGrpSpPr/>
          <p:nvPr/>
        </p:nvGrpSpPr>
        <p:grpSpPr>
          <a:xfrm>
            <a:off x="491020" y="415862"/>
            <a:ext cx="7934435" cy="7177374"/>
            <a:chOff x="1240342" y="988963"/>
            <a:chExt cx="8503308" cy="7691968"/>
          </a:xfrm>
        </p:grpSpPr>
        <p:grpSp>
          <p:nvGrpSpPr>
            <p:cNvPr id="9" name="Group 9"/>
            <p:cNvGrpSpPr/>
            <p:nvPr/>
          </p:nvGrpSpPr>
          <p:grpSpPr>
            <a:xfrm rot="272731">
              <a:off x="2213582" y="988963"/>
              <a:ext cx="7530068" cy="6617832"/>
              <a:chOff x="0" y="0"/>
              <a:chExt cx="6901623" cy="6065520"/>
            </a:xfrm>
          </p:grpSpPr>
          <p:sp>
            <p:nvSpPr>
              <p:cNvPr id="10" name="Freeform 10"/>
              <p:cNvSpPr/>
              <p:nvPr/>
            </p:nvSpPr>
            <p:spPr>
              <a:xfrm>
                <a:off x="-50800" y="0"/>
                <a:ext cx="7003223" cy="6066790"/>
              </a:xfrm>
              <a:custGeom>
                <a:avLst/>
                <a:gdLst/>
                <a:ahLst/>
                <a:cxnLst/>
                <a:rect l="l" t="t" r="r" b="b"/>
                <a:pathLst>
                  <a:path w="7003223" h="6066790">
                    <a:moveTo>
                      <a:pt x="1692910" y="0"/>
                    </a:moveTo>
                    <a:lnTo>
                      <a:pt x="1692910" y="6065520"/>
                    </a:lnTo>
                    <a:cubicBezTo>
                      <a:pt x="1710690" y="6066790"/>
                      <a:pt x="1728470" y="6066790"/>
                      <a:pt x="1746250" y="6066790"/>
                    </a:cubicBezTo>
                    <a:lnTo>
                      <a:pt x="5246813" y="6066790"/>
                    </a:lnTo>
                    <a:lnTo>
                      <a:pt x="5246813" y="0"/>
                    </a:lnTo>
                    <a:lnTo>
                      <a:pt x="1692910" y="0"/>
                    </a:lnTo>
                    <a:close/>
                    <a:moveTo>
                      <a:pt x="5704013" y="0"/>
                    </a:moveTo>
                    <a:lnTo>
                      <a:pt x="5246813" y="0"/>
                    </a:lnTo>
                    <a:lnTo>
                      <a:pt x="5246813" y="6065520"/>
                    </a:lnTo>
                    <a:lnTo>
                      <a:pt x="5256973" y="6065520"/>
                    </a:lnTo>
                    <a:cubicBezTo>
                      <a:pt x="5996113" y="6065520"/>
                      <a:pt x="6645083" y="5462270"/>
                      <a:pt x="6698423" y="4725670"/>
                    </a:cubicBezTo>
                    <a:lnTo>
                      <a:pt x="6948613" y="1338580"/>
                    </a:lnTo>
                    <a:cubicBezTo>
                      <a:pt x="7003223" y="603250"/>
                      <a:pt x="6443153" y="0"/>
                      <a:pt x="570401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sz="3396"/>
              </a:p>
            </p:txBody>
          </p:sp>
        </p:grpSp>
        <p:grpSp>
          <p:nvGrpSpPr>
            <p:cNvPr id="14" name="Group 14"/>
            <p:cNvGrpSpPr/>
            <p:nvPr/>
          </p:nvGrpSpPr>
          <p:grpSpPr>
            <a:xfrm rot="272731">
              <a:off x="2385907" y="1342397"/>
              <a:ext cx="7117276" cy="6255048"/>
              <a:chOff x="0" y="0"/>
              <a:chExt cx="6901623" cy="6065520"/>
            </a:xfrm>
          </p:grpSpPr>
          <p:sp>
            <p:nvSpPr>
              <p:cNvPr id="15" name="Freeform 15"/>
              <p:cNvSpPr/>
              <p:nvPr/>
            </p:nvSpPr>
            <p:spPr>
              <a:xfrm>
                <a:off x="-50800" y="0"/>
                <a:ext cx="7003223" cy="6066790"/>
              </a:xfrm>
              <a:custGeom>
                <a:avLst/>
                <a:gdLst/>
                <a:ahLst/>
                <a:cxnLst/>
                <a:rect l="l" t="t" r="r" b="b"/>
                <a:pathLst>
                  <a:path w="7003223" h="6066790">
                    <a:moveTo>
                      <a:pt x="1692910" y="0"/>
                    </a:moveTo>
                    <a:lnTo>
                      <a:pt x="1692910" y="6065520"/>
                    </a:lnTo>
                    <a:cubicBezTo>
                      <a:pt x="1710690" y="6066790"/>
                      <a:pt x="1728470" y="6066790"/>
                      <a:pt x="1746250" y="6066790"/>
                    </a:cubicBezTo>
                    <a:lnTo>
                      <a:pt x="5246813" y="6066790"/>
                    </a:lnTo>
                    <a:lnTo>
                      <a:pt x="5246813" y="0"/>
                    </a:lnTo>
                    <a:lnTo>
                      <a:pt x="1692910" y="0"/>
                    </a:lnTo>
                    <a:close/>
                    <a:moveTo>
                      <a:pt x="5704013" y="0"/>
                    </a:moveTo>
                    <a:lnTo>
                      <a:pt x="5246813" y="0"/>
                    </a:lnTo>
                    <a:lnTo>
                      <a:pt x="5246813" y="6065520"/>
                    </a:lnTo>
                    <a:lnTo>
                      <a:pt x="5256973" y="6065520"/>
                    </a:lnTo>
                    <a:cubicBezTo>
                      <a:pt x="5996113" y="6065520"/>
                      <a:pt x="6645083" y="5462270"/>
                      <a:pt x="6698423" y="4725670"/>
                    </a:cubicBezTo>
                    <a:lnTo>
                      <a:pt x="6948613" y="1338580"/>
                    </a:lnTo>
                    <a:cubicBezTo>
                      <a:pt x="7003223" y="603250"/>
                      <a:pt x="6443153" y="0"/>
                      <a:pt x="570401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7FA033"/>
              </a:solidFill>
            </p:spPr>
            <p:txBody>
              <a:bodyPr/>
              <a:lstStyle/>
              <a:p>
                <a:endParaRPr lang="en-GB" sz="3396" dirty="0"/>
              </a:p>
            </p:txBody>
          </p:sp>
        </p:grpSp>
        <p:sp>
          <p:nvSpPr>
            <p:cNvPr id="26" name="TextBox 26"/>
            <p:cNvSpPr txBox="1"/>
            <p:nvPr/>
          </p:nvSpPr>
          <p:spPr>
            <a:xfrm rot="255391">
              <a:off x="3445659" y="5266443"/>
              <a:ext cx="5065801" cy="1552669"/>
            </a:xfrm>
            <a:prstGeom prst="rect">
              <a:avLst/>
            </a:prstGeom>
          </p:spPr>
          <p:txBody>
            <a:bodyPr wrap="square" lIns="0" tIns="0" rIns="0" bIns="0" rtlCol="0" anchor="t">
              <a:spAutoFit/>
            </a:bodyPr>
            <a:lstStyle/>
            <a:p>
              <a:pPr algn="ctr">
                <a:lnSpc>
                  <a:spcPts val="5977"/>
                </a:lnSpc>
              </a:pPr>
              <a:r>
                <a:rPr lang="en-US" sz="6226" b="1" dirty="0">
                  <a:solidFill>
                    <a:srgbClr val="FDFAE8"/>
                  </a:solidFill>
                  <a:latin typeface="Open Sans Bold"/>
                  <a:ea typeface="Open Sans Bold"/>
                  <a:cs typeface="Open Sans Bold"/>
                  <a:sym typeface="Open Sans Bold"/>
                </a:rPr>
                <a:t>Exam Practice</a:t>
              </a:r>
            </a:p>
          </p:txBody>
        </p:sp>
        <p:sp>
          <p:nvSpPr>
            <p:cNvPr id="27" name="TextBox 27"/>
            <p:cNvSpPr txBox="1"/>
            <p:nvPr/>
          </p:nvSpPr>
          <p:spPr>
            <a:xfrm rot="279162">
              <a:off x="3527754" y="2473352"/>
              <a:ext cx="5196662" cy="2215991"/>
            </a:xfrm>
            <a:prstGeom prst="rect">
              <a:avLst/>
            </a:prstGeom>
          </p:spPr>
          <p:txBody>
            <a:bodyPr wrap="square" lIns="0" tIns="0" rIns="0" bIns="0" rtlCol="0" anchor="t">
              <a:spAutoFit/>
            </a:bodyPr>
            <a:lstStyle/>
            <a:p>
              <a:pPr algn="ctr"/>
              <a:r>
                <a:rPr lang="en-US" sz="7200" dirty="0">
                  <a:solidFill>
                    <a:srgbClr val="424D5B"/>
                  </a:solidFill>
                  <a:latin typeface="Fredoka"/>
                  <a:ea typeface="Fredoka"/>
                  <a:cs typeface="Fredoka"/>
                  <a:sym typeface="Fredoka"/>
                </a:rPr>
                <a:t>QUESTION</a:t>
              </a:r>
            </a:p>
            <a:p>
              <a:pPr algn="ctr"/>
              <a:r>
                <a:rPr lang="en-US" sz="7200" dirty="0">
                  <a:solidFill>
                    <a:srgbClr val="424D5B"/>
                  </a:solidFill>
                  <a:latin typeface="Fredoka"/>
                  <a:ea typeface="Fredoka"/>
                  <a:cs typeface="Fredoka"/>
                  <a:sym typeface="Fredoka"/>
                </a:rPr>
                <a:t>A LESSON</a:t>
              </a:r>
            </a:p>
          </p:txBody>
        </p:sp>
        <p:sp>
          <p:nvSpPr>
            <p:cNvPr id="39" name="Freeform 8">
              <a:extLst>
                <a:ext uri="{FF2B5EF4-FFF2-40B4-BE49-F238E27FC236}">
                  <a16:creationId xmlns:a16="http://schemas.microsoft.com/office/drawing/2014/main" id="{6AB97965-1426-8CB3-EE57-BA9171F8395F}"/>
                </a:ext>
              </a:extLst>
            </p:cNvPr>
            <p:cNvSpPr/>
            <p:nvPr/>
          </p:nvSpPr>
          <p:spPr>
            <a:xfrm rot="-651701">
              <a:off x="1240342" y="4287852"/>
              <a:ext cx="3011256" cy="4393079"/>
            </a:xfrm>
            <a:custGeom>
              <a:avLst/>
              <a:gdLst/>
              <a:ahLst/>
              <a:cxnLst/>
              <a:rect l="l" t="t" r="r" b="b"/>
              <a:pathLst>
                <a:path w="3011256" h="4393079">
                  <a:moveTo>
                    <a:pt x="0" y="0"/>
                  </a:moveTo>
                  <a:lnTo>
                    <a:pt x="3011256" y="0"/>
                  </a:lnTo>
                  <a:lnTo>
                    <a:pt x="3011256" y="4393079"/>
                  </a:lnTo>
                  <a:lnTo>
                    <a:pt x="0" y="439307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grpSp>
      <p:sp>
        <p:nvSpPr>
          <p:cNvPr id="16" name="Freeform 16"/>
          <p:cNvSpPr/>
          <p:nvPr/>
        </p:nvSpPr>
        <p:spPr>
          <a:xfrm rot="-415099">
            <a:off x="-1194299" y="-50589"/>
            <a:ext cx="8151285" cy="2669544"/>
          </a:xfrm>
          <a:custGeom>
            <a:avLst/>
            <a:gdLst/>
            <a:ahLst/>
            <a:cxnLst/>
            <a:rect l="l" t="t" r="r" b="b"/>
            <a:pathLst>
              <a:path w="4034395" h="1321264">
                <a:moveTo>
                  <a:pt x="0" y="0"/>
                </a:moveTo>
                <a:lnTo>
                  <a:pt x="4034395" y="0"/>
                </a:lnTo>
                <a:lnTo>
                  <a:pt x="4034395" y="1321265"/>
                </a:lnTo>
                <a:lnTo>
                  <a:pt x="0" y="1321265"/>
                </a:lnTo>
                <a:lnTo>
                  <a:pt x="0" y="0"/>
                </a:lnTo>
                <a:close/>
              </a:path>
            </a:pathLst>
          </a:custGeom>
          <a:blipFill>
            <a:blip r:embed="rId3"/>
            <a:stretch>
              <a:fillRect/>
            </a:stretch>
          </a:blipFill>
        </p:spPr>
        <p:txBody>
          <a:bodyPr/>
          <a:lstStyle/>
          <a:p>
            <a:endParaRPr lang="en-GB" sz="3396"/>
          </a:p>
        </p:txBody>
      </p:sp>
      <p:grpSp>
        <p:nvGrpSpPr>
          <p:cNvPr id="17" name="Group 4">
            <a:extLst>
              <a:ext uri="{FF2B5EF4-FFF2-40B4-BE49-F238E27FC236}">
                <a16:creationId xmlns:a16="http://schemas.microsoft.com/office/drawing/2014/main" id="{A72F1C7B-6203-484E-F0AC-3FDAF9972529}"/>
              </a:ext>
            </a:extLst>
          </p:cNvPr>
          <p:cNvGrpSpPr/>
          <p:nvPr/>
        </p:nvGrpSpPr>
        <p:grpSpPr>
          <a:xfrm rot="-254277">
            <a:off x="8605561" y="5001580"/>
            <a:ext cx="5305975" cy="3847917"/>
            <a:chOff x="0" y="0"/>
            <a:chExt cx="8363874" cy="6065520"/>
          </a:xfrm>
        </p:grpSpPr>
        <p:sp>
          <p:nvSpPr>
            <p:cNvPr id="28" name="Freeform 5">
              <a:extLst>
                <a:ext uri="{FF2B5EF4-FFF2-40B4-BE49-F238E27FC236}">
                  <a16:creationId xmlns:a16="http://schemas.microsoft.com/office/drawing/2014/main" id="{F07E72A8-9ED1-BB37-F3B8-2756F4C47699}"/>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grpSp>
        <p:nvGrpSpPr>
          <p:cNvPr id="29" name="Group 11">
            <a:extLst>
              <a:ext uri="{FF2B5EF4-FFF2-40B4-BE49-F238E27FC236}">
                <a16:creationId xmlns:a16="http://schemas.microsoft.com/office/drawing/2014/main" id="{3867EED5-EC8A-D87B-69F3-4D86F021025C}"/>
              </a:ext>
            </a:extLst>
          </p:cNvPr>
          <p:cNvGrpSpPr/>
          <p:nvPr/>
        </p:nvGrpSpPr>
        <p:grpSpPr>
          <a:xfrm rot="-254277">
            <a:off x="8668010" y="5177772"/>
            <a:ext cx="4968175" cy="3602943"/>
            <a:chOff x="0" y="0"/>
            <a:chExt cx="8363874" cy="6065520"/>
          </a:xfrm>
          <a:solidFill>
            <a:srgbClr val="FFFFFF"/>
          </a:solidFill>
        </p:grpSpPr>
        <p:sp>
          <p:nvSpPr>
            <p:cNvPr id="37" name="Freeform 12">
              <a:extLst>
                <a:ext uri="{FF2B5EF4-FFF2-40B4-BE49-F238E27FC236}">
                  <a16:creationId xmlns:a16="http://schemas.microsoft.com/office/drawing/2014/main" id="{7B7A9A82-7EF0-9804-A216-728AA55C76A1}"/>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38" name="TextBox 27">
            <a:extLst>
              <a:ext uri="{FF2B5EF4-FFF2-40B4-BE49-F238E27FC236}">
                <a16:creationId xmlns:a16="http://schemas.microsoft.com/office/drawing/2014/main" id="{9D997F67-AC60-4F2E-5BE7-76683B1D0A11}"/>
              </a:ext>
            </a:extLst>
          </p:cNvPr>
          <p:cNvSpPr txBox="1"/>
          <p:nvPr/>
        </p:nvSpPr>
        <p:spPr>
          <a:xfrm rot="21264369">
            <a:off x="8881867" y="5725210"/>
            <a:ext cx="4710202" cy="2400657"/>
          </a:xfrm>
          <a:prstGeom prst="rect">
            <a:avLst/>
          </a:prstGeom>
        </p:spPr>
        <p:txBody>
          <a:bodyPr wrap="square" lIns="0" tIns="0" rIns="0" bIns="0" rtlCol="0" anchor="t">
            <a:spAutoFit/>
          </a:bodyPr>
          <a:lstStyle/>
          <a:p>
            <a:pPr algn="ctr"/>
            <a:r>
              <a:rPr lang="en-US" sz="5200" dirty="0">
                <a:solidFill>
                  <a:srgbClr val="424D5B"/>
                </a:solidFill>
                <a:latin typeface="Fredoka"/>
                <a:ea typeface="Fredoka"/>
                <a:cs typeface="Fredoka"/>
                <a:sym typeface="Fredoka"/>
              </a:rPr>
              <a:t>Urban Issues and Challenges</a:t>
            </a:r>
          </a:p>
        </p:txBody>
      </p:sp>
      <p:grpSp>
        <p:nvGrpSpPr>
          <p:cNvPr id="43" name="Group 42">
            <a:extLst>
              <a:ext uri="{FF2B5EF4-FFF2-40B4-BE49-F238E27FC236}">
                <a16:creationId xmlns:a16="http://schemas.microsoft.com/office/drawing/2014/main" id="{7BAC0548-5DD1-70DA-590D-D133C894B56E}"/>
              </a:ext>
            </a:extLst>
          </p:cNvPr>
          <p:cNvGrpSpPr/>
          <p:nvPr/>
        </p:nvGrpSpPr>
        <p:grpSpPr>
          <a:xfrm>
            <a:off x="10291009" y="8847766"/>
            <a:ext cx="2380010" cy="1469595"/>
            <a:chOff x="10291009" y="8847766"/>
            <a:chExt cx="2380010" cy="1469595"/>
          </a:xfrm>
        </p:grpSpPr>
        <p:pic>
          <p:nvPicPr>
            <p:cNvPr id="41" name="Graphic 40">
              <a:hlinkClick r:id="rId12" action="ppaction://hlinksldjump"/>
              <a:extLst>
                <a:ext uri="{FF2B5EF4-FFF2-40B4-BE49-F238E27FC236}">
                  <a16:creationId xmlns:a16="http://schemas.microsoft.com/office/drawing/2014/main" id="{23709006-FFC1-D4A5-E9B5-5201D434DC95}"/>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rot="21148615">
              <a:off x="11339983" y="8847766"/>
              <a:ext cx="1331036" cy="1331036"/>
            </a:xfrm>
            <a:prstGeom prst="rect">
              <a:avLst/>
            </a:prstGeom>
          </p:spPr>
        </p:pic>
        <p:pic>
          <p:nvPicPr>
            <p:cNvPr id="42" name="Graphic 41">
              <a:hlinkClick r:id="rId12" action="ppaction://hlinksldjump"/>
              <a:extLst>
                <a:ext uri="{FF2B5EF4-FFF2-40B4-BE49-F238E27FC236}">
                  <a16:creationId xmlns:a16="http://schemas.microsoft.com/office/drawing/2014/main" id="{EE241E1F-E4FB-DCC4-6F8E-4C8EE50AA97E}"/>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rot="21148615">
              <a:off x="10291009" y="8986325"/>
              <a:ext cx="1331036" cy="1331036"/>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667B0-CD6B-0071-020A-351E079596A6}"/>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B8B3C243-8A74-31E8-BC62-FBF639535E18}"/>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8579C7E4-F5B8-477E-61EB-928BAA212E58}"/>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F2815388-C8EB-8553-229C-523FB8D8B8D6}"/>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A7D9A7ED-F2DC-EBBC-54AC-9241F76F7628}"/>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360D4A5F-31C4-4796-B4D0-2B767FE69AF6}"/>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0CA440A0-D382-8500-2EEC-CF366CB63D28}"/>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A85E25A0-173B-0A18-9FE2-069FCBF49A21}"/>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2805803B-0897-606E-634C-FD9DA5FA4EB3}"/>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24F59372-89EE-621C-B033-4B6005995458}"/>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3937A9F0-3485-0C5A-5A08-BFBF4B6AA3F1}"/>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Student answer 1 - Lagos: </a:t>
            </a:r>
          </a:p>
        </p:txBody>
      </p:sp>
      <p:sp>
        <p:nvSpPr>
          <p:cNvPr id="2" name="TextBox 1">
            <a:extLst>
              <a:ext uri="{FF2B5EF4-FFF2-40B4-BE49-F238E27FC236}">
                <a16:creationId xmlns:a16="http://schemas.microsoft.com/office/drawing/2014/main" id="{EB1747EB-E30C-CE5A-5E91-08B0EA65CAFA}"/>
              </a:ext>
            </a:extLst>
          </p:cNvPr>
          <p:cNvSpPr txBox="1"/>
          <p:nvPr/>
        </p:nvSpPr>
        <p:spPr>
          <a:xfrm>
            <a:off x="3547268" y="1434130"/>
            <a:ext cx="10560479" cy="6894195"/>
          </a:xfrm>
          <a:prstGeom prst="rect">
            <a:avLst/>
          </a:prstGeom>
        </p:spPr>
        <p:txBody>
          <a:bodyPr wrap="square" lIns="0" tIns="0" rIns="0" bIns="0" rtlCol="0" anchor="t">
            <a:spAutoFit/>
          </a:bodyPr>
          <a:lstStyle/>
          <a:p>
            <a:r>
              <a:rPr lang="en-US" sz="28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Kibera in Nairobi, we can see small houses that are close together. This shows a challenge of urban growth because people have to live in crowded areas with poor housing. There is also rubbish on the ground which means waste is not collected properly.</a:t>
            </a:r>
          </a:p>
          <a:p>
            <a:endParaRPr lang="en-US" sz="28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8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Lagos, Nigeria, there are also challenges from urban growth. Many people live in areas like Makoko which are slums. These places do not have good sanitation so people can get diseases. Jobs in Lagos are often in the informal sector which are not paid well. Traffic congestion is also a big problem in the city.</a:t>
            </a:r>
          </a:p>
          <a:p>
            <a:endParaRPr lang="en-US" sz="28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8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Lagos show that urban growth creates social challenges such as poor housing and sanitation, and economic challenges like low-paid jobs and traffic problems.</a:t>
            </a:r>
          </a:p>
        </p:txBody>
      </p:sp>
      <p:sp>
        <p:nvSpPr>
          <p:cNvPr id="5" name="TextBox 4">
            <a:extLst>
              <a:ext uri="{FF2B5EF4-FFF2-40B4-BE49-F238E27FC236}">
                <a16:creationId xmlns:a16="http://schemas.microsoft.com/office/drawing/2014/main" id="{CD3CC539-CC90-DAE1-3F7E-1ED5145D0F66}"/>
              </a:ext>
            </a:extLst>
          </p:cNvPr>
          <p:cNvSpPr txBox="1"/>
          <p:nvPr/>
        </p:nvSpPr>
        <p:spPr>
          <a:xfrm>
            <a:off x="3519764" y="8705272"/>
            <a:ext cx="8852367" cy="1107996"/>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Using the mark scheme, what level would you give it? </a:t>
            </a:r>
          </a:p>
        </p:txBody>
      </p:sp>
      <p:grpSp>
        <p:nvGrpSpPr>
          <p:cNvPr id="3" name="Group 2">
            <a:extLst>
              <a:ext uri="{FF2B5EF4-FFF2-40B4-BE49-F238E27FC236}">
                <a16:creationId xmlns:a16="http://schemas.microsoft.com/office/drawing/2014/main" id="{875614F4-035C-BC41-AEAD-EF325D59C1BC}"/>
              </a:ext>
            </a:extLst>
          </p:cNvPr>
          <p:cNvGrpSpPr/>
          <p:nvPr/>
        </p:nvGrpSpPr>
        <p:grpSpPr>
          <a:xfrm>
            <a:off x="6214269" y="10174043"/>
            <a:ext cx="3124200" cy="519357"/>
            <a:chOff x="4702722" y="9210782"/>
            <a:chExt cx="1857404" cy="308769"/>
          </a:xfrm>
        </p:grpSpPr>
        <p:sp>
          <p:nvSpPr>
            <p:cNvPr id="17" name="Rounded Rectangle 16">
              <a:hlinkClick r:id="rId9"/>
              <a:extLst>
                <a:ext uri="{FF2B5EF4-FFF2-40B4-BE49-F238E27FC236}">
                  <a16:creationId xmlns:a16="http://schemas.microsoft.com/office/drawing/2014/main" id="{5844A2EA-9E44-63B9-023C-5F002EB708E0}"/>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9"/>
              <a:extLst>
                <a:ext uri="{FF2B5EF4-FFF2-40B4-BE49-F238E27FC236}">
                  <a16:creationId xmlns:a16="http://schemas.microsoft.com/office/drawing/2014/main" id="{7972D62E-FAFC-2D7A-1B39-F75FD94DF8B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8679E3E6-6A51-993D-80E9-C86E80AC1907}"/>
              </a:ext>
            </a:extLst>
          </p:cNvPr>
          <p:cNvGrpSpPr/>
          <p:nvPr/>
        </p:nvGrpSpPr>
        <p:grpSpPr>
          <a:xfrm>
            <a:off x="303561" y="3499257"/>
            <a:ext cx="2982482" cy="685800"/>
            <a:chOff x="303561" y="3670300"/>
            <a:chExt cx="2982482" cy="685800"/>
          </a:xfrm>
        </p:grpSpPr>
        <p:sp>
          <p:nvSpPr>
            <p:cNvPr id="20" name="Rounded Rectangle 19">
              <a:hlinkClick r:id="rId6" action="ppaction://hlinksldjump"/>
              <a:extLst>
                <a:ext uri="{FF2B5EF4-FFF2-40B4-BE49-F238E27FC236}">
                  <a16:creationId xmlns:a16="http://schemas.microsoft.com/office/drawing/2014/main" id="{0D606A0F-42C1-F148-7585-78717AEA14C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6" action="ppaction://hlinksldjump"/>
              <a:extLst>
                <a:ext uri="{FF2B5EF4-FFF2-40B4-BE49-F238E27FC236}">
                  <a16:creationId xmlns:a16="http://schemas.microsoft.com/office/drawing/2014/main" id="{47D31E14-DFF0-7750-1928-3CEB9AE1C543}"/>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2" name="Group 21">
            <a:extLst>
              <a:ext uri="{FF2B5EF4-FFF2-40B4-BE49-F238E27FC236}">
                <a16:creationId xmlns:a16="http://schemas.microsoft.com/office/drawing/2014/main" id="{5228DB39-2346-486F-8E6F-D7F48D802B63}"/>
              </a:ext>
            </a:extLst>
          </p:cNvPr>
          <p:cNvGrpSpPr/>
          <p:nvPr/>
        </p:nvGrpSpPr>
        <p:grpSpPr>
          <a:xfrm>
            <a:off x="270669" y="4285027"/>
            <a:ext cx="3015374" cy="685800"/>
            <a:chOff x="270669" y="3670300"/>
            <a:chExt cx="3015374" cy="685800"/>
          </a:xfrm>
        </p:grpSpPr>
        <p:sp>
          <p:nvSpPr>
            <p:cNvPr id="23" name="Rounded Rectangle 22">
              <a:hlinkClick r:id="rId11" action="ppaction://hlinksldjump"/>
              <a:extLst>
                <a:ext uri="{FF2B5EF4-FFF2-40B4-BE49-F238E27FC236}">
                  <a16:creationId xmlns:a16="http://schemas.microsoft.com/office/drawing/2014/main" id="{1D5ECFE8-7FD7-8422-36D0-860E00C53734}"/>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11" action="ppaction://hlinksldjump"/>
              <a:extLst>
                <a:ext uri="{FF2B5EF4-FFF2-40B4-BE49-F238E27FC236}">
                  <a16:creationId xmlns:a16="http://schemas.microsoft.com/office/drawing/2014/main" id="{DE12F95D-FC49-09EA-1895-789896C26D54}"/>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5" name="Group 24">
            <a:extLst>
              <a:ext uri="{FF2B5EF4-FFF2-40B4-BE49-F238E27FC236}">
                <a16:creationId xmlns:a16="http://schemas.microsoft.com/office/drawing/2014/main" id="{8DCB7ECD-C911-C9D0-A81C-FCD77055CEDA}"/>
              </a:ext>
            </a:extLst>
          </p:cNvPr>
          <p:cNvGrpSpPr/>
          <p:nvPr/>
        </p:nvGrpSpPr>
        <p:grpSpPr>
          <a:xfrm>
            <a:off x="297163" y="5068066"/>
            <a:ext cx="2982482" cy="685800"/>
            <a:chOff x="303561" y="3670300"/>
            <a:chExt cx="2982482" cy="685800"/>
          </a:xfrm>
        </p:grpSpPr>
        <p:sp>
          <p:nvSpPr>
            <p:cNvPr id="27" name="Rounded Rectangle 26">
              <a:hlinkClick r:id="rId12" action="ppaction://hlinksldjump"/>
              <a:extLst>
                <a:ext uri="{FF2B5EF4-FFF2-40B4-BE49-F238E27FC236}">
                  <a16:creationId xmlns:a16="http://schemas.microsoft.com/office/drawing/2014/main" id="{FD41A0BA-B430-8776-CDAD-AB8AB67B86B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2" action="ppaction://hlinksldjump"/>
              <a:extLst>
                <a:ext uri="{FF2B5EF4-FFF2-40B4-BE49-F238E27FC236}">
                  <a16:creationId xmlns:a16="http://schemas.microsoft.com/office/drawing/2014/main" id="{083C8122-3675-C612-74EE-A7D92884AE42}"/>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9" name="Group 28">
            <a:extLst>
              <a:ext uri="{FF2B5EF4-FFF2-40B4-BE49-F238E27FC236}">
                <a16:creationId xmlns:a16="http://schemas.microsoft.com/office/drawing/2014/main" id="{265FD585-D488-96E8-2F91-B5B4F2311FBE}"/>
              </a:ext>
            </a:extLst>
          </p:cNvPr>
          <p:cNvGrpSpPr/>
          <p:nvPr/>
        </p:nvGrpSpPr>
        <p:grpSpPr>
          <a:xfrm>
            <a:off x="307442" y="5851105"/>
            <a:ext cx="2982482" cy="685800"/>
            <a:chOff x="303561" y="3670300"/>
            <a:chExt cx="2982482" cy="685800"/>
          </a:xfrm>
        </p:grpSpPr>
        <p:sp>
          <p:nvSpPr>
            <p:cNvPr id="30" name="Rounded Rectangle 29">
              <a:hlinkClick r:id="rId13" action="ppaction://hlinksldjump"/>
              <a:extLst>
                <a:ext uri="{FF2B5EF4-FFF2-40B4-BE49-F238E27FC236}">
                  <a16:creationId xmlns:a16="http://schemas.microsoft.com/office/drawing/2014/main" id="{FAA6E1B7-021B-BCB1-5EE3-984A0FAD434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3" action="ppaction://hlinksldjump"/>
              <a:extLst>
                <a:ext uri="{FF2B5EF4-FFF2-40B4-BE49-F238E27FC236}">
                  <a16:creationId xmlns:a16="http://schemas.microsoft.com/office/drawing/2014/main" id="{5CFC9447-5E03-A697-D17B-C23B4BE57286}"/>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2" name="Group 31">
            <a:extLst>
              <a:ext uri="{FF2B5EF4-FFF2-40B4-BE49-F238E27FC236}">
                <a16:creationId xmlns:a16="http://schemas.microsoft.com/office/drawing/2014/main" id="{52C1449B-0EE8-E69C-C399-FE327605F9DC}"/>
              </a:ext>
            </a:extLst>
          </p:cNvPr>
          <p:cNvGrpSpPr/>
          <p:nvPr/>
        </p:nvGrpSpPr>
        <p:grpSpPr>
          <a:xfrm>
            <a:off x="297163" y="6634144"/>
            <a:ext cx="2982482" cy="685800"/>
            <a:chOff x="303561" y="3670300"/>
            <a:chExt cx="2982482" cy="685800"/>
          </a:xfrm>
        </p:grpSpPr>
        <p:sp>
          <p:nvSpPr>
            <p:cNvPr id="33" name="Rounded Rectangle 32">
              <a:hlinkClick r:id="rId14" action="ppaction://hlinksldjump"/>
              <a:extLst>
                <a:ext uri="{FF2B5EF4-FFF2-40B4-BE49-F238E27FC236}">
                  <a16:creationId xmlns:a16="http://schemas.microsoft.com/office/drawing/2014/main" id="{8B4FB3EE-B81C-AB5A-E80F-F1FDB8D8164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4" action="ppaction://hlinksldjump"/>
              <a:extLst>
                <a:ext uri="{FF2B5EF4-FFF2-40B4-BE49-F238E27FC236}">
                  <a16:creationId xmlns:a16="http://schemas.microsoft.com/office/drawing/2014/main" id="{E70392A0-39BF-BDAA-4362-BAE5D17FDB9F}"/>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5" name="Group 34">
            <a:extLst>
              <a:ext uri="{FF2B5EF4-FFF2-40B4-BE49-F238E27FC236}">
                <a16:creationId xmlns:a16="http://schemas.microsoft.com/office/drawing/2014/main" id="{E95830C9-F02D-6479-06C7-E53BEC11343D}"/>
              </a:ext>
            </a:extLst>
          </p:cNvPr>
          <p:cNvGrpSpPr/>
          <p:nvPr/>
        </p:nvGrpSpPr>
        <p:grpSpPr>
          <a:xfrm>
            <a:off x="290288" y="7417183"/>
            <a:ext cx="3039063" cy="685800"/>
            <a:chOff x="303561" y="3670300"/>
            <a:chExt cx="3039063" cy="685800"/>
          </a:xfrm>
        </p:grpSpPr>
        <p:sp>
          <p:nvSpPr>
            <p:cNvPr id="36" name="Rounded Rectangle 35">
              <a:hlinkClick r:id="rId15" action="ppaction://hlinksldjump"/>
              <a:extLst>
                <a:ext uri="{FF2B5EF4-FFF2-40B4-BE49-F238E27FC236}">
                  <a16:creationId xmlns:a16="http://schemas.microsoft.com/office/drawing/2014/main" id="{8B794F02-F6D8-8227-E1FF-9B4B745DE6A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5" action="ppaction://hlinksldjump"/>
              <a:extLst>
                <a:ext uri="{FF2B5EF4-FFF2-40B4-BE49-F238E27FC236}">
                  <a16:creationId xmlns:a16="http://schemas.microsoft.com/office/drawing/2014/main" id="{9160D874-2FE9-806F-31A9-388217F7ABD4}"/>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8" name="Group 37">
            <a:extLst>
              <a:ext uri="{FF2B5EF4-FFF2-40B4-BE49-F238E27FC236}">
                <a16:creationId xmlns:a16="http://schemas.microsoft.com/office/drawing/2014/main" id="{3EAA1095-F836-55AD-46D1-D767E3D22E23}"/>
              </a:ext>
            </a:extLst>
          </p:cNvPr>
          <p:cNvGrpSpPr/>
          <p:nvPr/>
        </p:nvGrpSpPr>
        <p:grpSpPr>
          <a:xfrm>
            <a:off x="275270" y="8200222"/>
            <a:ext cx="3039063" cy="685800"/>
            <a:chOff x="303561" y="3670300"/>
            <a:chExt cx="3039063" cy="685800"/>
          </a:xfrm>
        </p:grpSpPr>
        <p:sp>
          <p:nvSpPr>
            <p:cNvPr id="39" name="Rounded Rectangle 38">
              <a:hlinkClick r:id="rId16" action="ppaction://hlinksldjump"/>
              <a:extLst>
                <a:ext uri="{FF2B5EF4-FFF2-40B4-BE49-F238E27FC236}">
                  <a16:creationId xmlns:a16="http://schemas.microsoft.com/office/drawing/2014/main" id="{335D2C5B-8E32-7542-E45B-2DD39EC8D6E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6" action="ppaction://hlinksldjump"/>
              <a:extLst>
                <a:ext uri="{FF2B5EF4-FFF2-40B4-BE49-F238E27FC236}">
                  <a16:creationId xmlns:a16="http://schemas.microsoft.com/office/drawing/2014/main" id="{0C2B2BF1-B135-2957-F9F5-0741636099DF}"/>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1" name="Group 40">
            <a:extLst>
              <a:ext uri="{FF2B5EF4-FFF2-40B4-BE49-F238E27FC236}">
                <a16:creationId xmlns:a16="http://schemas.microsoft.com/office/drawing/2014/main" id="{C069C49F-EE76-AB17-B24A-F848CAF8B822}"/>
              </a:ext>
            </a:extLst>
          </p:cNvPr>
          <p:cNvGrpSpPr/>
          <p:nvPr/>
        </p:nvGrpSpPr>
        <p:grpSpPr>
          <a:xfrm>
            <a:off x="286865" y="8983261"/>
            <a:ext cx="3039063" cy="685800"/>
            <a:chOff x="303561" y="3670300"/>
            <a:chExt cx="3039063" cy="685800"/>
          </a:xfrm>
        </p:grpSpPr>
        <p:sp>
          <p:nvSpPr>
            <p:cNvPr id="42" name="Rounded Rectangle 41">
              <a:hlinkClick r:id="rId17" action="ppaction://hlinksldjump"/>
              <a:extLst>
                <a:ext uri="{FF2B5EF4-FFF2-40B4-BE49-F238E27FC236}">
                  <a16:creationId xmlns:a16="http://schemas.microsoft.com/office/drawing/2014/main" id="{6D1189D9-EC53-BF04-629E-FC310D66411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7" action="ppaction://hlinksldjump"/>
              <a:extLst>
                <a:ext uri="{FF2B5EF4-FFF2-40B4-BE49-F238E27FC236}">
                  <a16:creationId xmlns:a16="http://schemas.microsoft.com/office/drawing/2014/main" id="{A49E7927-39A6-1AED-13B5-E4FC53F6074E}"/>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4" name="Group 43">
            <a:extLst>
              <a:ext uri="{FF2B5EF4-FFF2-40B4-BE49-F238E27FC236}">
                <a16:creationId xmlns:a16="http://schemas.microsoft.com/office/drawing/2014/main" id="{789DDB91-91F1-A2FD-2071-459056F5F659}"/>
              </a:ext>
            </a:extLst>
          </p:cNvPr>
          <p:cNvGrpSpPr/>
          <p:nvPr/>
        </p:nvGrpSpPr>
        <p:grpSpPr>
          <a:xfrm>
            <a:off x="297163" y="9766300"/>
            <a:ext cx="3039063" cy="685800"/>
            <a:chOff x="303561" y="3670300"/>
            <a:chExt cx="3039063" cy="685800"/>
          </a:xfrm>
        </p:grpSpPr>
        <p:sp>
          <p:nvSpPr>
            <p:cNvPr id="45" name="Rounded Rectangle 44">
              <a:hlinkClick r:id="rId18" action="ppaction://hlinksldjump"/>
              <a:extLst>
                <a:ext uri="{FF2B5EF4-FFF2-40B4-BE49-F238E27FC236}">
                  <a16:creationId xmlns:a16="http://schemas.microsoft.com/office/drawing/2014/main" id="{C6BFD47C-5131-1E99-59CB-29C7E614569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8" action="ppaction://hlinksldjump"/>
              <a:extLst>
                <a:ext uri="{FF2B5EF4-FFF2-40B4-BE49-F238E27FC236}">
                  <a16:creationId xmlns:a16="http://schemas.microsoft.com/office/drawing/2014/main" id="{579C1010-5B38-6A73-4544-8DCFFCC3C3FE}"/>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2569279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C7300-5480-6BD4-6E30-F84F655ABD91}"/>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674D0ACF-2ED8-4665-DCB8-C9B03D8010C2}"/>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2BC037CA-BF9E-BB99-C17A-8F211397DBDF}"/>
              </a:ext>
            </a:extLst>
          </p:cNvPr>
          <p:cNvGrpSpPr/>
          <p:nvPr/>
        </p:nvGrpSpPr>
        <p:grpSpPr>
          <a:xfrm>
            <a:off x="206212" y="264816"/>
            <a:ext cx="2849024" cy="2017634"/>
            <a:chOff x="8029538" y="2947244"/>
            <a:chExt cx="5087578" cy="3602943"/>
          </a:xfrm>
        </p:grpSpPr>
        <p:grpSp>
          <p:nvGrpSpPr>
            <p:cNvPr id="6" name="Group 11">
              <a:extLst>
                <a:ext uri="{FF2B5EF4-FFF2-40B4-BE49-F238E27FC236}">
                  <a16:creationId xmlns:a16="http://schemas.microsoft.com/office/drawing/2014/main" id="{0514106A-E0D0-3C83-2AC9-799CBFCE9377}"/>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408D452D-021B-8710-F98A-00E72B0F180D}"/>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D4CAF07C-87D2-3253-79A7-B8434E9FD939}"/>
                </a:ext>
              </a:extLst>
            </p:cNvPr>
            <p:cNvSpPr txBox="1"/>
            <p:nvPr/>
          </p:nvSpPr>
          <p:spPr>
            <a:xfrm rot="21264369">
              <a:off x="8029538" y="3488523"/>
              <a:ext cx="4785561"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1DEE58A8-9F5F-F4E7-61E6-48A00C6C25C7}"/>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319F7484-F443-C6B9-BB4E-4F9EF27550B7}"/>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579968CE-136B-FB8D-E9E4-971239E2C50F}"/>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EEC0E1E5-104E-B99F-CB66-67B01EBE82CC}"/>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3E59E5A6-8C6E-EFAD-6557-B64DB2B3FC73}"/>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Student answer 1 - Lagos: </a:t>
            </a:r>
          </a:p>
        </p:txBody>
      </p:sp>
      <p:sp>
        <p:nvSpPr>
          <p:cNvPr id="2" name="TextBox 1">
            <a:extLst>
              <a:ext uri="{FF2B5EF4-FFF2-40B4-BE49-F238E27FC236}">
                <a16:creationId xmlns:a16="http://schemas.microsoft.com/office/drawing/2014/main" id="{C9011A3F-A1F0-48DC-6A35-DA04681F8699}"/>
              </a:ext>
            </a:extLst>
          </p:cNvPr>
          <p:cNvSpPr txBox="1"/>
          <p:nvPr/>
        </p:nvSpPr>
        <p:spPr>
          <a:xfrm>
            <a:off x="3547268" y="1434130"/>
            <a:ext cx="10560479" cy="4001095"/>
          </a:xfrm>
          <a:prstGeom prst="rect">
            <a:avLst/>
          </a:prstGeom>
        </p:spPr>
        <p:txBody>
          <a:bodyPr wrap="square" lIns="0" tIns="0" rIns="0" bIns="0" rtlCol="0" anchor="t">
            <a:spAutoFit/>
          </a:bodyPr>
          <a:lstStyle/>
          <a:p>
            <a:r>
              <a:rPr lang="en-US" sz="20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Kibera in Nairobi, we can see small houses that are close together. This shows a challenge of urban growth because people have to live in crowded areas with poor housing. There is also rubbish on the ground which means waste is not collected properly.</a:t>
            </a:r>
          </a:p>
          <a:p>
            <a:endParaRPr lang="en-US" sz="20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0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Lagos, Nigeria, there are also challenges from urban growth. Many people live in areas like Makoko which are slums. These places do not have good sanitation so people can get diseases. Jobs in Lagos are often in the informal sector which are not paid well. Traffic congestion is also a big problem in the city.</a:t>
            </a:r>
          </a:p>
          <a:p>
            <a:endParaRPr lang="en-US" sz="20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0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Lagos show that urban growth creates social challenges such as poor housing and sanitation, and economic challenges like low-paid jobs and traffic problems.</a:t>
            </a:r>
          </a:p>
        </p:txBody>
      </p:sp>
      <p:sp>
        <p:nvSpPr>
          <p:cNvPr id="5" name="TextBox 4">
            <a:extLst>
              <a:ext uri="{FF2B5EF4-FFF2-40B4-BE49-F238E27FC236}">
                <a16:creationId xmlns:a16="http://schemas.microsoft.com/office/drawing/2014/main" id="{30CF3B74-F795-0B93-6839-D8A0D20D6431}"/>
              </a:ext>
            </a:extLst>
          </p:cNvPr>
          <p:cNvSpPr txBox="1"/>
          <p:nvPr/>
        </p:nvSpPr>
        <p:spPr>
          <a:xfrm>
            <a:off x="3547269" y="5934399"/>
            <a:ext cx="10502490" cy="4431983"/>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An examiner would likely award a low level 2. </a:t>
            </a:r>
          </a:p>
          <a:p>
            <a:endPar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This is because it is quite generic but does include a basic case study and clear knowledge of urban process (AO1) which is linked to opportunities (AO2) and makes some reference to the photograph (AO3).</a:t>
            </a:r>
          </a:p>
          <a:p>
            <a:pPr marL="571500" indent="-571500">
              <a:buFont typeface="Arial" panose="020B0604020202020204" pitchFamily="34" charset="0"/>
              <a:buChar char="•"/>
            </a:pPr>
            <a:endPar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grpSp>
        <p:nvGrpSpPr>
          <p:cNvPr id="3" name="Group 2">
            <a:extLst>
              <a:ext uri="{FF2B5EF4-FFF2-40B4-BE49-F238E27FC236}">
                <a16:creationId xmlns:a16="http://schemas.microsoft.com/office/drawing/2014/main" id="{386637F4-28FF-97F9-ADC5-79E446AC6C08}"/>
              </a:ext>
            </a:extLst>
          </p:cNvPr>
          <p:cNvGrpSpPr/>
          <p:nvPr/>
        </p:nvGrpSpPr>
        <p:grpSpPr>
          <a:xfrm>
            <a:off x="6214269" y="10174043"/>
            <a:ext cx="3124200" cy="519357"/>
            <a:chOff x="4702722" y="9210782"/>
            <a:chExt cx="1857404" cy="308769"/>
          </a:xfrm>
        </p:grpSpPr>
        <p:sp>
          <p:nvSpPr>
            <p:cNvPr id="17" name="Rounded Rectangle 16">
              <a:hlinkClick r:id="rId9"/>
              <a:extLst>
                <a:ext uri="{FF2B5EF4-FFF2-40B4-BE49-F238E27FC236}">
                  <a16:creationId xmlns:a16="http://schemas.microsoft.com/office/drawing/2014/main" id="{99384018-9681-6F7F-7339-98744782709E}"/>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9"/>
              <a:extLst>
                <a:ext uri="{FF2B5EF4-FFF2-40B4-BE49-F238E27FC236}">
                  <a16:creationId xmlns:a16="http://schemas.microsoft.com/office/drawing/2014/main" id="{A3AAB518-2FFC-6A16-636C-8937829AF61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30468ADF-83A5-A556-0217-A48B5DF0BDD9}"/>
              </a:ext>
            </a:extLst>
          </p:cNvPr>
          <p:cNvGrpSpPr/>
          <p:nvPr/>
        </p:nvGrpSpPr>
        <p:grpSpPr>
          <a:xfrm>
            <a:off x="303561" y="3499257"/>
            <a:ext cx="2982482" cy="685800"/>
            <a:chOff x="303561" y="3670300"/>
            <a:chExt cx="2982482" cy="685800"/>
          </a:xfrm>
        </p:grpSpPr>
        <p:sp>
          <p:nvSpPr>
            <p:cNvPr id="20" name="Rounded Rectangle 19">
              <a:hlinkClick r:id="rId6" action="ppaction://hlinksldjump"/>
              <a:extLst>
                <a:ext uri="{FF2B5EF4-FFF2-40B4-BE49-F238E27FC236}">
                  <a16:creationId xmlns:a16="http://schemas.microsoft.com/office/drawing/2014/main" id="{7DFF04C1-BFA1-4699-18CD-FCE6E2C5BEF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6" action="ppaction://hlinksldjump"/>
              <a:extLst>
                <a:ext uri="{FF2B5EF4-FFF2-40B4-BE49-F238E27FC236}">
                  <a16:creationId xmlns:a16="http://schemas.microsoft.com/office/drawing/2014/main" id="{50775848-0706-4CDE-AAEA-0A6D47DD9D26}"/>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2" name="Group 21">
            <a:extLst>
              <a:ext uri="{FF2B5EF4-FFF2-40B4-BE49-F238E27FC236}">
                <a16:creationId xmlns:a16="http://schemas.microsoft.com/office/drawing/2014/main" id="{0EDFA307-84E2-0801-1D48-932E26246959}"/>
              </a:ext>
            </a:extLst>
          </p:cNvPr>
          <p:cNvGrpSpPr/>
          <p:nvPr/>
        </p:nvGrpSpPr>
        <p:grpSpPr>
          <a:xfrm>
            <a:off x="270669" y="4285027"/>
            <a:ext cx="3015374" cy="685800"/>
            <a:chOff x="270669" y="3670300"/>
            <a:chExt cx="3015374" cy="685800"/>
          </a:xfrm>
        </p:grpSpPr>
        <p:sp>
          <p:nvSpPr>
            <p:cNvPr id="23" name="Rounded Rectangle 22">
              <a:hlinkClick r:id="rId11" action="ppaction://hlinksldjump"/>
              <a:extLst>
                <a:ext uri="{FF2B5EF4-FFF2-40B4-BE49-F238E27FC236}">
                  <a16:creationId xmlns:a16="http://schemas.microsoft.com/office/drawing/2014/main" id="{3991C9FF-888A-9E65-64FE-D60362F2F36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11" action="ppaction://hlinksldjump"/>
              <a:extLst>
                <a:ext uri="{FF2B5EF4-FFF2-40B4-BE49-F238E27FC236}">
                  <a16:creationId xmlns:a16="http://schemas.microsoft.com/office/drawing/2014/main" id="{D8A94001-CD12-8F28-91C5-3F24F15F0FAC}"/>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5" name="Group 24">
            <a:extLst>
              <a:ext uri="{FF2B5EF4-FFF2-40B4-BE49-F238E27FC236}">
                <a16:creationId xmlns:a16="http://schemas.microsoft.com/office/drawing/2014/main" id="{EE54B94F-D4A0-47F8-483E-2E66382CC246}"/>
              </a:ext>
            </a:extLst>
          </p:cNvPr>
          <p:cNvGrpSpPr/>
          <p:nvPr/>
        </p:nvGrpSpPr>
        <p:grpSpPr>
          <a:xfrm>
            <a:off x="297163" y="5068066"/>
            <a:ext cx="2982482" cy="685800"/>
            <a:chOff x="303561" y="3670300"/>
            <a:chExt cx="2982482" cy="685800"/>
          </a:xfrm>
        </p:grpSpPr>
        <p:sp>
          <p:nvSpPr>
            <p:cNvPr id="27" name="Rounded Rectangle 26">
              <a:hlinkClick r:id="rId12" action="ppaction://hlinksldjump"/>
              <a:extLst>
                <a:ext uri="{FF2B5EF4-FFF2-40B4-BE49-F238E27FC236}">
                  <a16:creationId xmlns:a16="http://schemas.microsoft.com/office/drawing/2014/main" id="{7069BDC6-67F5-6CC8-C1F9-DD26ABF3025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2" action="ppaction://hlinksldjump"/>
              <a:extLst>
                <a:ext uri="{FF2B5EF4-FFF2-40B4-BE49-F238E27FC236}">
                  <a16:creationId xmlns:a16="http://schemas.microsoft.com/office/drawing/2014/main" id="{28C1D041-1844-7072-9FB4-B489901D25AB}"/>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9" name="Group 28">
            <a:extLst>
              <a:ext uri="{FF2B5EF4-FFF2-40B4-BE49-F238E27FC236}">
                <a16:creationId xmlns:a16="http://schemas.microsoft.com/office/drawing/2014/main" id="{165A238C-4C33-BDDE-C323-C1C880FC720B}"/>
              </a:ext>
            </a:extLst>
          </p:cNvPr>
          <p:cNvGrpSpPr/>
          <p:nvPr/>
        </p:nvGrpSpPr>
        <p:grpSpPr>
          <a:xfrm>
            <a:off x="307442" y="5851105"/>
            <a:ext cx="2982482" cy="685800"/>
            <a:chOff x="303561" y="3670300"/>
            <a:chExt cx="2982482" cy="685800"/>
          </a:xfrm>
        </p:grpSpPr>
        <p:sp>
          <p:nvSpPr>
            <p:cNvPr id="30" name="Rounded Rectangle 29">
              <a:hlinkClick r:id="rId13" action="ppaction://hlinksldjump"/>
              <a:extLst>
                <a:ext uri="{FF2B5EF4-FFF2-40B4-BE49-F238E27FC236}">
                  <a16:creationId xmlns:a16="http://schemas.microsoft.com/office/drawing/2014/main" id="{90149234-6A3F-09EB-861E-AC7D969923E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3" action="ppaction://hlinksldjump"/>
              <a:extLst>
                <a:ext uri="{FF2B5EF4-FFF2-40B4-BE49-F238E27FC236}">
                  <a16:creationId xmlns:a16="http://schemas.microsoft.com/office/drawing/2014/main" id="{9E894566-E594-2577-A7A0-CD8DB7164F44}"/>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2" name="Group 31">
            <a:extLst>
              <a:ext uri="{FF2B5EF4-FFF2-40B4-BE49-F238E27FC236}">
                <a16:creationId xmlns:a16="http://schemas.microsoft.com/office/drawing/2014/main" id="{9F77F2E5-E94D-3B6D-DD58-2AC9A35E2A58}"/>
              </a:ext>
            </a:extLst>
          </p:cNvPr>
          <p:cNvGrpSpPr/>
          <p:nvPr/>
        </p:nvGrpSpPr>
        <p:grpSpPr>
          <a:xfrm>
            <a:off x="297163" y="6634144"/>
            <a:ext cx="2982482" cy="685800"/>
            <a:chOff x="303561" y="3670300"/>
            <a:chExt cx="2982482" cy="685800"/>
          </a:xfrm>
        </p:grpSpPr>
        <p:sp>
          <p:nvSpPr>
            <p:cNvPr id="33" name="Rounded Rectangle 32">
              <a:hlinkClick r:id="rId14" action="ppaction://hlinksldjump"/>
              <a:extLst>
                <a:ext uri="{FF2B5EF4-FFF2-40B4-BE49-F238E27FC236}">
                  <a16:creationId xmlns:a16="http://schemas.microsoft.com/office/drawing/2014/main" id="{3F33A06F-08CB-27E5-5269-43310E1B15A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4" action="ppaction://hlinksldjump"/>
              <a:extLst>
                <a:ext uri="{FF2B5EF4-FFF2-40B4-BE49-F238E27FC236}">
                  <a16:creationId xmlns:a16="http://schemas.microsoft.com/office/drawing/2014/main" id="{3924E56A-3B72-2428-3D04-00D1746BE53E}"/>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5" name="Group 34">
            <a:extLst>
              <a:ext uri="{FF2B5EF4-FFF2-40B4-BE49-F238E27FC236}">
                <a16:creationId xmlns:a16="http://schemas.microsoft.com/office/drawing/2014/main" id="{C7FD3D3F-FC01-10A1-0B3C-87481AAA46D6}"/>
              </a:ext>
            </a:extLst>
          </p:cNvPr>
          <p:cNvGrpSpPr/>
          <p:nvPr/>
        </p:nvGrpSpPr>
        <p:grpSpPr>
          <a:xfrm>
            <a:off x="290288" y="7417183"/>
            <a:ext cx="3039063" cy="685800"/>
            <a:chOff x="303561" y="3670300"/>
            <a:chExt cx="3039063" cy="685800"/>
          </a:xfrm>
        </p:grpSpPr>
        <p:sp>
          <p:nvSpPr>
            <p:cNvPr id="36" name="Rounded Rectangle 35">
              <a:hlinkClick r:id="rId15" action="ppaction://hlinksldjump"/>
              <a:extLst>
                <a:ext uri="{FF2B5EF4-FFF2-40B4-BE49-F238E27FC236}">
                  <a16:creationId xmlns:a16="http://schemas.microsoft.com/office/drawing/2014/main" id="{FF759538-EC06-2B0F-8C39-DFEC3447B26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5" action="ppaction://hlinksldjump"/>
              <a:extLst>
                <a:ext uri="{FF2B5EF4-FFF2-40B4-BE49-F238E27FC236}">
                  <a16:creationId xmlns:a16="http://schemas.microsoft.com/office/drawing/2014/main" id="{73165EEF-FC92-D437-8492-D4DBE814622F}"/>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8" name="Group 37">
            <a:extLst>
              <a:ext uri="{FF2B5EF4-FFF2-40B4-BE49-F238E27FC236}">
                <a16:creationId xmlns:a16="http://schemas.microsoft.com/office/drawing/2014/main" id="{385919D0-A6FF-E263-EB3E-6541A415FE61}"/>
              </a:ext>
            </a:extLst>
          </p:cNvPr>
          <p:cNvGrpSpPr/>
          <p:nvPr/>
        </p:nvGrpSpPr>
        <p:grpSpPr>
          <a:xfrm>
            <a:off x="275270" y="8200222"/>
            <a:ext cx="3039063" cy="685800"/>
            <a:chOff x="303561" y="3670300"/>
            <a:chExt cx="3039063" cy="685800"/>
          </a:xfrm>
        </p:grpSpPr>
        <p:sp>
          <p:nvSpPr>
            <p:cNvPr id="39" name="Rounded Rectangle 38">
              <a:hlinkClick r:id="rId16" action="ppaction://hlinksldjump"/>
              <a:extLst>
                <a:ext uri="{FF2B5EF4-FFF2-40B4-BE49-F238E27FC236}">
                  <a16:creationId xmlns:a16="http://schemas.microsoft.com/office/drawing/2014/main" id="{2E06827C-AEB1-AFAD-C46E-8BD945211B2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6" action="ppaction://hlinksldjump"/>
              <a:extLst>
                <a:ext uri="{FF2B5EF4-FFF2-40B4-BE49-F238E27FC236}">
                  <a16:creationId xmlns:a16="http://schemas.microsoft.com/office/drawing/2014/main" id="{145BE409-7F06-9BB4-73EA-46A4957B1EF8}"/>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1" name="Group 40">
            <a:extLst>
              <a:ext uri="{FF2B5EF4-FFF2-40B4-BE49-F238E27FC236}">
                <a16:creationId xmlns:a16="http://schemas.microsoft.com/office/drawing/2014/main" id="{904589FB-E679-375B-36EE-4AF1D1DBA982}"/>
              </a:ext>
            </a:extLst>
          </p:cNvPr>
          <p:cNvGrpSpPr/>
          <p:nvPr/>
        </p:nvGrpSpPr>
        <p:grpSpPr>
          <a:xfrm>
            <a:off x="286865" y="8983261"/>
            <a:ext cx="3039063" cy="685800"/>
            <a:chOff x="303561" y="3670300"/>
            <a:chExt cx="3039063" cy="685800"/>
          </a:xfrm>
        </p:grpSpPr>
        <p:sp>
          <p:nvSpPr>
            <p:cNvPr id="42" name="Rounded Rectangle 41">
              <a:hlinkClick r:id="rId17" action="ppaction://hlinksldjump"/>
              <a:extLst>
                <a:ext uri="{FF2B5EF4-FFF2-40B4-BE49-F238E27FC236}">
                  <a16:creationId xmlns:a16="http://schemas.microsoft.com/office/drawing/2014/main" id="{97C77E8F-099B-8246-3B77-89DBF05FBFC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7" action="ppaction://hlinksldjump"/>
              <a:extLst>
                <a:ext uri="{FF2B5EF4-FFF2-40B4-BE49-F238E27FC236}">
                  <a16:creationId xmlns:a16="http://schemas.microsoft.com/office/drawing/2014/main" id="{A0B40529-C16A-C014-230B-CD1E82ACA8C3}"/>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4" name="Group 43">
            <a:extLst>
              <a:ext uri="{FF2B5EF4-FFF2-40B4-BE49-F238E27FC236}">
                <a16:creationId xmlns:a16="http://schemas.microsoft.com/office/drawing/2014/main" id="{DC19F4CF-B43A-4990-3F0D-D0E2B38908FE}"/>
              </a:ext>
            </a:extLst>
          </p:cNvPr>
          <p:cNvGrpSpPr/>
          <p:nvPr/>
        </p:nvGrpSpPr>
        <p:grpSpPr>
          <a:xfrm>
            <a:off x="297163" y="9766300"/>
            <a:ext cx="3039063" cy="685800"/>
            <a:chOff x="303561" y="3670300"/>
            <a:chExt cx="3039063" cy="685800"/>
          </a:xfrm>
        </p:grpSpPr>
        <p:sp>
          <p:nvSpPr>
            <p:cNvPr id="45" name="Rounded Rectangle 44">
              <a:hlinkClick r:id="rId18" action="ppaction://hlinksldjump"/>
              <a:extLst>
                <a:ext uri="{FF2B5EF4-FFF2-40B4-BE49-F238E27FC236}">
                  <a16:creationId xmlns:a16="http://schemas.microsoft.com/office/drawing/2014/main" id="{E8FFCA5B-B4CE-59C3-A22E-62ED5E5E7C5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8" action="ppaction://hlinksldjump"/>
              <a:extLst>
                <a:ext uri="{FF2B5EF4-FFF2-40B4-BE49-F238E27FC236}">
                  <a16:creationId xmlns:a16="http://schemas.microsoft.com/office/drawing/2014/main" id="{5FF24DC5-9D96-22A4-BF63-BC183DACC732}"/>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1445103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6B4BC-A476-0F7A-880C-7E88956C018F}"/>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355F8017-F891-7B84-D996-F292FCE1A421}"/>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9D4DDEEF-BBA2-3C16-F567-AA1E71A3B019}"/>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12E23C5D-5638-4906-E229-3215A1295921}"/>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5B3DA3AA-44A3-29F6-F1F2-AE4D2465415C}"/>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14DBFBB3-F635-FB65-F933-5507195095AA}"/>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812182DA-C308-373F-CCF8-AD35A4F087F9}"/>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75413EAF-E718-5146-0F1A-85E4C67F7CFC}"/>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C7052028-1963-EF31-8EC3-9AECE7EBC9FD}"/>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F45F529E-B164-17D2-9659-58D3F63FB578}"/>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pic>
        <p:nvPicPr>
          <p:cNvPr id="3" name="Picture 2" descr="A paper with text and images of buildings and a river&#10;&#10;AI-generated content may be incorrect.">
            <a:extLst>
              <a:ext uri="{FF2B5EF4-FFF2-40B4-BE49-F238E27FC236}">
                <a16:creationId xmlns:a16="http://schemas.microsoft.com/office/drawing/2014/main" id="{E8A824C5-E8F0-6DC0-2A9D-1E59447F8E7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82667" y="417954"/>
            <a:ext cx="10484879" cy="7362923"/>
          </a:xfrm>
          <a:prstGeom prst="rect">
            <a:avLst/>
          </a:prstGeom>
        </p:spPr>
      </p:pic>
      <p:sp>
        <p:nvSpPr>
          <p:cNvPr id="4" name="TextBox 3">
            <a:extLst>
              <a:ext uri="{FF2B5EF4-FFF2-40B4-BE49-F238E27FC236}">
                <a16:creationId xmlns:a16="http://schemas.microsoft.com/office/drawing/2014/main" id="{337CBF02-2EA1-BBBD-6323-662A227F013D}"/>
              </a:ext>
            </a:extLst>
          </p:cNvPr>
          <p:cNvSpPr txBox="1"/>
          <p:nvPr/>
        </p:nvSpPr>
        <p:spPr>
          <a:xfrm>
            <a:off x="3578353" y="8470900"/>
            <a:ext cx="8852367" cy="1107996"/>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Let’s review a student answer before we attempt the question. </a:t>
            </a:r>
          </a:p>
        </p:txBody>
      </p:sp>
      <p:grpSp>
        <p:nvGrpSpPr>
          <p:cNvPr id="2" name="Group 1">
            <a:extLst>
              <a:ext uri="{FF2B5EF4-FFF2-40B4-BE49-F238E27FC236}">
                <a16:creationId xmlns:a16="http://schemas.microsoft.com/office/drawing/2014/main" id="{8C599E40-A4B0-FB1A-9B5A-C47DC3103708}"/>
              </a:ext>
            </a:extLst>
          </p:cNvPr>
          <p:cNvGrpSpPr/>
          <p:nvPr/>
        </p:nvGrpSpPr>
        <p:grpSpPr>
          <a:xfrm>
            <a:off x="6214269" y="10174043"/>
            <a:ext cx="3124200" cy="519357"/>
            <a:chOff x="4702722" y="9210782"/>
            <a:chExt cx="1857404" cy="308769"/>
          </a:xfrm>
        </p:grpSpPr>
        <p:sp>
          <p:nvSpPr>
            <p:cNvPr id="5" name="Rounded Rectangle 4">
              <a:hlinkClick r:id="rId10"/>
              <a:extLst>
                <a:ext uri="{FF2B5EF4-FFF2-40B4-BE49-F238E27FC236}">
                  <a16:creationId xmlns:a16="http://schemas.microsoft.com/office/drawing/2014/main" id="{44094DB7-69AF-EDF6-D77B-C96D7F275CCC}"/>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7" name="Picture 16" descr="Internet Geography">
              <a:hlinkClick r:id="rId10"/>
              <a:extLst>
                <a:ext uri="{FF2B5EF4-FFF2-40B4-BE49-F238E27FC236}">
                  <a16:creationId xmlns:a16="http://schemas.microsoft.com/office/drawing/2014/main" id="{5958732E-79D3-A246-0B4B-4A031FDE0CA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8" name="Group 17">
            <a:extLst>
              <a:ext uri="{FF2B5EF4-FFF2-40B4-BE49-F238E27FC236}">
                <a16:creationId xmlns:a16="http://schemas.microsoft.com/office/drawing/2014/main" id="{6B3031AC-0A39-2E6A-AEE3-4C9239BF6880}"/>
              </a:ext>
            </a:extLst>
          </p:cNvPr>
          <p:cNvGrpSpPr/>
          <p:nvPr/>
        </p:nvGrpSpPr>
        <p:grpSpPr>
          <a:xfrm>
            <a:off x="303561" y="3499257"/>
            <a:ext cx="2982482" cy="685800"/>
            <a:chOff x="303561" y="3670300"/>
            <a:chExt cx="2982482" cy="685800"/>
          </a:xfrm>
        </p:grpSpPr>
        <p:sp>
          <p:nvSpPr>
            <p:cNvPr id="19" name="Rounded Rectangle 18">
              <a:hlinkClick r:id="rId6" action="ppaction://hlinksldjump"/>
              <a:extLst>
                <a:ext uri="{FF2B5EF4-FFF2-40B4-BE49-F238E27FC236}">
                  <a16:creationId xmlns:a16="http://schemas.microsoft.com/office/drawing/2014/main" id="{59F06679-682F-5D54-8C25-DFA4AFE5E88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0" name="TextBox 19">
              <a:hlinkClick r:id="rId6" action="ppaction://hlinksldjump"/>
              <a:extLst>
                <a:ext uri="{FF2B5EF4-FFF2-40B4-BE49-F238E27FC236}">
                  <a16:creationId xmlns:a16="http://schemas.microsoft.com/office/drawing/2014/main" id="{D61F605D-8C13-7988-AF2B-6E94ED43B9AF}"/>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1" name="Group 20">
            <a:extLst>
              <a:ext uri="{FF2B5EF4-FFF2-40B4-BE49-F238E27FC236}">
                <a16:creationId xmlns:a16="http://schemas.microsoft.com/office/drawing/2014/main" id="{6E596FD7-A80E-D244-B820-F150DB047B84}"/>
              </a:ext>
            </a:extLst>
          </p:cNvPr>
          <p:cNvGrpSpPr/>
          <p:nvPr/>
        </p:nvGrpSpPr>
        <p:grpSpPr>
          <a:xfrm>
            <a:off x="270669" y="4285027"/>
            <a:ext cx="3015374" cy="685800"/>
            <a:chOff x="270669" y="3670300"/>
            <a:chExt cx="3015374" cy="685800"/>
          </a:xfrm>
        </p:grpSpPr>
        <p:sp>
          <p:nvSpPr>
            <p:cNvPr id="22" name="Rounded Rectangle 21">
              <a:hlinkClick r:id="rId12" action="ppaction://hlinksldjump"/>
              <a:extLst>
                <a:ext uri="{FF2B5EF4-FFF2-40B4-BE49-F238E27FC236}">
                  <a16:creationId xmlns:a16="http://schemas.microsoft.com/office/drawing/2014/main" id="{AA5E7070-D521-0FCD-27F4-2AEF93BAAD3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3" name="TextBox 22">
              <a:hlinkClick r:id="rId12" action="ppaction://hlinksldjump"/>
              <a:extLst>
                <a:ext uri="{FF2B5EF4-FFF2-40B4-BE49-F238E27FC236}">
                  <a16:creationId xmlns:a16="http://schemas.microsoft.com/office/drawing/2014/main" id="{695B3989-737E-C9AD-C925-DE13CF31D4F5}"/>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4" name="Group 23">
            <a:extLst>
              <a:ext uri="{FF2B5EF4-FFF2-40B4-BE49-F238E27FC236}">
                <a16:creationId xmlns:a16="http://schemas.microsoft.com/office/drawing/2014/main" id="{B257365F-FB9B-938B-F4ED-35ABE86CCF1D}"/>
              </a:ext>
            </a:extLst>
          </p:cNvPr>
          <p:cNvGrpSpPr/>
          <p:nvPr/>
        </p:nvGrpSpPr>
        <p:grpSpPr>
          <a:xfrm>
            <a:off x="297163" y="5068066"/>
            <a:ext cx="2982482" cy="685800"/>
            <a:chOff x="303561" y="3670300"/>
            <a:chExt cx="2982482" cy="685800"/>
          </a:xfrm>
        </p:grpSpPr>
        <p:sp>
          <p:nvSpPr>
            <p:cNvPr id="25" name="Rounded Rectangle 24">
              <a:hlinkClick r:id="rId13" action="ppaction://hlinksldjump"/>
              <a:extLst>
                <a:ext uri="{FF2B5EF4-FFF2-40B4-BE49-F238E27FC236}">
                  <a16:creationId xmlns:a16="http://schemas.microsoft.com/office/drawing/2014/main" id="{2EE186D5-EF49-65AB-69E0-4329EF0BE7D8}"/>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7" name="TextBox 26">
              <a:hlinkClick r:id="rId13" action="ppaction://hlinksldjump"/>
              <a:extLst>
                <a:ext uri="{FF2B5EF4-FFF2-40B4-BE49-F238E27FC236}">
                  <a16:creationId xmlns:a16="http://schemas.microsoft.com/office/drawing/2014/main" id="{CD4153A7-692B-24EB-89A8-58233BA9F89D}"/>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8" name="Group 27">
            <a:extLst>
              <a:ext uri="{FF2B5EF4-FFF2-40B4-BE49-F238E27FC236}">
                <a16:creationId xmlns:a16="http://schemas.microsoft.com/office/drawing/2014/main" id="{B3B50439-7686-2B37-F41D-BC895B488057}"/>
              </a:ext>
            </a:extLst>
          </p:cNvPr>
          <p:cNvGrpSpPr/>
          <p:nvPr/>
        </p:nvGrpSpPr>
        <p:grpSpPr>
          <a:xfrm>
            <a:off x="307442" y="5851105"/>
            <a:ext cx="2982482" cy="685800"/>
            <a:chOff x="303561" y="3670300"/>
            <a:chExt cx="2982482" cy="685800"/>
          </a:xfrm>
        </p:grpSpPr>
        <p:sp>
          <p:nvSpPr>
            <p:cNvPr id="29" name="Rounded Rectangle 28">
              <a:hlinkClick r:id="rId14" action="ppaction://hlinksldjump"/>
              <a:extLst>
                <a:ext uri="{FF2B5EF4-FFF2-40B4-BE49-F238E27FC236}">
                  <a16:creationId xmlns:a16="http://schemas.microsoft.com/office/drawing/2014/main" id="{D4843C7E-8BA2-072C-0206-22C61E03873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14" action="ppaction://hlinksldjump"/>
              <a:extLst>
                <a:ext uri="{FF2B5EF4-FFF2-40B4-BE49-F238E27FC236}">
                  <a16:creationId xmlns:a16="http://schemas.microsoft.com/office/drawing/2014/main" id="{8E5B2404-8969-DC53-5A78-A006D118F13F}"/>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1" name="Group 30">
            <a:extLst>
              <a:ext uri="{FF2B5EF4-FFF2-40B4-BE49-F238E27FC236}">
                <a16:creationId xmlns:a16="http://schemas.microsoft.com/office/drawing/2014/main" id="{125AB163-0CDD-F25E-93BC-808782198BF9}"/>
              </a:ext>
            </a:extLst>
          </p:cNvPr>
          <p:cNvGrpSpPr/>
          <p:nvPr/>
        </p:nvGrpSpPr>
        <p:grpSpPr>
          <a:xfrm>
            <a:off x="297163" y="6634144"/>
            <a:ext cx="2982482" cy="685800"/>
            <a:chOff x="303561" y="3670300"/>
            <a:chExt cx="2982482" cy="685800"/>
          </a:xfrm>
        </p:grpSpPr>
        <p:sp>
          <p:nvSpPr>
            <p:cNvPr id="32" name="Rounded Rectangle 31">
              <a:hlinkClick r:id="rId15" action="ppaction://hlinksldjump"/>
              <a:extLst>
                <a:ext uri="{FF2B5EF4-FFF2-40B4-BE49-F238E27FC236}">
                  <a16:creationId xmlns:a16="http://schemas.microsoft.com/office/drawing/2014/main" id="{85D1017F-00EF-81A5-AE43-E1A7285FBD3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15" action="ppaction://hlinksldjump"/>
              <a:extLst>
                <a:ext uri="{FF2B5EF4-FFF2-40B4-BE49-F238E27FC236}">
                  <a16:creationId xmlns:a16="http://schemas.microsoft.com/office/drawing/2014/main" id="{C0B26B6E-0A72-AE46-CF5A-4A727CE00EF3}"/>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4" name="Group 33">
            <a:extLst>
              <a:ext uri="{FF2B5EF4-FFF2-40B4-BE49-F238E27FC236}">
                <a16:creationId xmlns:a16="http://schemas.microsoft.com/office/drawing/2014/main" id="{3B7279B9-A621-815C-E86F-B0F30DAFC8CE}"/>
              </a:ext>
            </a:extLst>
          </p:cNvPr>
          <p:cNvGrpSpPr/>
          <p:nvPr/>
        </p:nvGrpSpPr>
        <p:grpSpPr>
          <a:xfrm>
            <a:off x="290288" y="7417183"/>
            <a:ext cx="3039063" cy="685800"/>
            <a:chOff x="303561" y="3670300"/>
            <a:chExt cx="3039063" cy="685800"/>
          </a:xfrm>
        </p:grpSpPr>
        <p:sp>
          <p:nvSpPr>
            <p:cNvPr id="35" name="Rounded Rectangle 34">
              <a:hlinkClick r:id="rId16" action="ppaction://hlinksldjump"/>
              <a:extLst>
                <a:ext uri="{FF2B5EF4-FFF2-40B4-BE49-F238E27FC236}">
                  <a16:creationId xmlns:a16="http://schemas.microsoft.com/office/drawing/2014/main" id="{EFDDB10B-73D0-B458-D86B-8B2AF1A1C7A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6" name="TextBox 35">
              <a:hlinkClick r:id="rId16" action="ppaction://hlinksldjump"/>
              <a:extLst>
                <a:ext uri="{FF2B5EF4-FFF2-40B4-BE49-F238E27FC236}">
                  <a16:creationId xmlns:a16="http://schemas.microsoft.com/office/drawing/2014/main" id="{CDDA3250-30EC-BC07-3A95-632310E76EB3}"/>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7" name="Group 36">
            <a:extLst>
              <a:ext uri="{FF2B5EF4-FFF2-40B4-BE49-F238E27FC236}">
                <a16:creationId xmlns:a16="http://schemas.microsoft.com/office/drawing/2014/main" id="{57B85E45-3427-A993-19D5-BCDF6E9E9A5A}"/>
              </a:ext>
            </a:extLst>
          </p:cNvPr>
          <p:cNvGrpSpPr/>
          <p:nvPr/>
        </p:nvGrpSpPr>
        <p:grpSpPr>
          <a:xfrm>
            <a:off x="275270" y="8200222"/>
            <a:ext cx="3039063" cy="685800"/>
            <a:chOff x="303561" y="3670300"/>
            <a:chExt cx="3039063" cy="685800"/>
          </a:xfrm>
        </p:grpSpPr>
        <p:sp>
          <p:nvSpPr>
            <p:cNvPr id="38" name="Rounded Rectangle 37">
              <a:hlinkClick r:id="rId17" action="ppaction://hlinksldjump"/>
              <a:extLst>
                <a:ext uri="{FF2B5EF4-FFF2-40B4-BE49-F238E27FC236}">
                  <a16:creationId xmlns:a16="http://schemas.microsoft.com/office/drawing/2014/main" id="{2DCE0A02-50D5-8FD2-3B0D-ABA9E95C93A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7" action="ppaction://hlinksldjump"/>
              <a:extLst>
                <a:ext uri="{FF2B5EF4-FFF2-40B4-BE49-F238E27FC236}">
                  <a16:creationId xmlns:a16="http://schemas.microsoft.com/office/drawing/2014/main" id="{75DD0219-4757-0BB1-04BE-F58041874A76}"/>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0" name="Group 39">
            <a:extLst>
              <a:ext uri="{FF2B5EF4-FFF2-40B4-BE49-F238E27FC236}">
                <a16:creationId xmlns:a16="http://schemas.microsoft.com/office/drawing/2014/main" id="{8128A9DC-1A2B-675A-B5D4-2188E13F7499}"/>
              </a:ext>
            </a:extLst>
          </p:cNvPr>
          <p:cNvGrpSpPr/>
          <p:nvPr/>
        </p:nvGrpSpPr>
        <p:grpSpPr>
          <a:xfrm>
            <a:off x="286865" y="8983261"/>
            <a:ext cx="3039063" cy="685800"/>
            <a:chOff x="303561" y="3670300"/>
            <a:chExt cx="3039063" cy="685800"/>
          </a:xfrm>
        </p:grpSpPr>
        <p:sp>
          <p:nvSpPr>
            <p:cNvPr id="41" name="Rounded Rectangle 40">
              <a:hlinkClick r:id="rId18" action="ppaction://hlinksldjump"/>
              <a:extLst>
                <a:ext uri="{FF2B5EF4-FFF2-40B4-BE49-F238E27FC236}">
                  <a16:creationId xmlns:a16="http://schemas.microsoft.com/office/drawing/2014/main" id="{906DEE17-B95E-BB3E-4A97-1493143772E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8" action="ppaction://hlinksldjump"/>
              <a:extLst>
                <a:ext uri="{FF2B5EF4-FFF2-40B4-BE49-F238E27FC236}">
                  <a16:creationId xmlns:a16="http://schemas.microsoft.com/office/drawing/2014/main" id="{9BE91A72-7F6F-F9C1-FCFE-69394C760D55}"/>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3" name="Group 42">
            <a:extLst>
              <a:ext uri="{FF2B5EF4-FFF2-40B4-BE49-F238E27FC236}">
                <a16:creationId xmlns:a16="http://schemas.microsoft.com/office/drawing/2014/main" id="{4B20DFBE-1FFC-8AFA-485E-BF098CBDF01C}"/>
              </a:ext>
            </a:extLst>
          </p:cNvPr>
          <p:cNvGrpSpPr/>
          <p:nvPr/>
        </p:nvGrpSpPr>
        <p:grpSpPr>
          <a:xfrm>
            <a:off x="297163" y="9766300"/>
            <a:ext cx="3039063" cy="685800"/>
            <a:chOff x="303561" y="3670300"/>
            <a:chExt cx="3039063" cy="685800"/>
          </a:xfrm>
        </p:grpSpPr>
        <p:sp>
          <p:nvSpPr>
            <p:cNvPr id="44" name="Rounded Rectangle 43">
              <a:hlinkClick r:id="rId19" action="ppaction://hlinksldjump"/>
              <a:extLst>
                <a:ext uri="{FF2B5EF4-FFF2-40B4-BE49-F238E27FC236}">
                  <a16:creationId xmlns:a16="http://schemas.microsoft.com/office/drawing/2014/main" id="{2AA234C0-C5D9-4EC3-5420-5657251801D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19" action="ppaction://hlinksldjump"/>
              <a:extLst>
                <a:ext uri="{FF2B5EF4-FFF2-40B4-BE49-F238E27FC236}">
                  <a16:creationId xmlns:a16="http://schemas.microsoft.com/office/drawing/2014/main" id="{D6A86FF2-01EA-2951-CD73-BA23575BAAE3}"/>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3580274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55CEE-D420-8C15-FB30-24588066D6F2}"/>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9C602D80-B1AB-6B68-AF2A-1AC6FC6C4D67}"/>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7AE1ECA2-C2C6-05D5-AD76-AC69936FE3F8}"/>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907847A2-2EF7-0760-703C-8E218038D6C3}"/>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DD04297A-6466-3092-70A9-D0D7EAE836D9}"/>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EDAD8C68-9D0C-C941-63A9-EFEBADCA1042}"/>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D36E77AE-AF92-F319-2BE6-E05C4553C735}"/>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1AE12453-6432-660C-AED1-6F3F5449FB79}"/>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094484D7-9DFC-1CF2-F0E3-11DD64CCFAC2}"/>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E32E53D3-2935-8C4F-E075-69E4EFE9031C}"/>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BD32ADD6-9B30-3088-C941-F9A2E5478F00}"/>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Student answer 2 - Mumbai: </a:t>
            </a:r>
          </a:p>
        </p:txBody>
      </p:sp>
      <p:sp>
        <p:nvSpPr>
          <p:cNvPr id="2" name="TextBox 1">
            <a:extLst>
              <a:ext uri="{FF2B5EF4-FFF2-40B4-BE49-F238E27FC236}">
                <a16:creationId xmlns:a16="http://schemas.microsoft.com/office/drawing/2014/main" id="{A11C9425-8322-1D5D-E2CF-F6F0A2740505}"/>
              </a:ext>
            </a:extLst>
          </p:cNvPr>
          <p:cNvSpPr txBox="1"/>
          <p:nvPr/>
        </p:nvSpPr>
        <p:spPr>
          <a:xfrm>
            <a:off x="3547268" y="1434130"/>
            <a:ext cx="10560479" cy="7786747"/>
          </a:xfrm>
          <a:prstGeom prst="rect">
            <a:avLst/>
          </a:prstGeom>
        </p:spPr>
        <p:txBody>
          <a:bodyPr wrap="square" lIns="0" tIns="0" rIns="0" bIns="0" rtlCol="0" anchor="t">
            <a:spAutoFit/>
          </a:bodyPr>
          <a:lstStyle/>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Kibera in Nairobi, Kenya, we can see overcrowded housing built from corrugated iron. This highlights one of the main social challenges of urban growth in LIC/NEE cities. Informal settlements like Kibera often lack clean water and toilets, which increases the spread of diseases such as cholera. The houses are built close together, creating fire risks, and piles of waste can also be seen, showing that the city struggles to manage rubbish collection. These conditions reduce people’s quality of life and limit life expectancy.</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 case study of Mumbai, India, also shows how urban growth creates challenges. Dharavi, one of the largest slums in the world, is home to over 1 million people in just 2.1 km², creating very high population density. Although about 85% of residents are employed, most work in the informal sector in jobs like recycling or pottery, which are low paid and unregulated, leaving families trapped in poverty. Social services are under huge pressure – although literacy rates in Mumbai are around 90% compared to about 70% in rural India, schools and healthcare facilities are overcrowded, and many people cannot access them when needed. Air pollution and traffic congestion are also major problems, affecting people’s health and wellbeing.</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Mumbai show that rapid urban growth creates serious social challenges, such as poor housing, poor sanitation and pressure on services, as well as economic challenges including insecure employment and continuing poverty.</a:t>
            </a:r>
          </a:p>
        </p:txBody>
      </p:sp>
      <p:sp>
        <p:nvSpPr>
          <p:cNvPr id="5" name="TextBox 4">
            <a:extLst>
              <a:ext uri="{FF2B5EF4-FFF2-40B4-BE49-F238E27FC236}">
                <a16:creationId xmlns:a16="http://schemas.microsoft.com/office/drawing/2014/main" id="{C03E3426-79E2-BF9E-5F7C-165658E9D705}"/>
              </a:ext>
            </a:extLst>
          </p:cNvPr>
          <p:cNvSpPr txBox="1"/>
          <p:nvPr/>
        </p:nvSpPr>
        <p:spPr>
          <a:xfrm>
            <a:off x="3523076" y="9291848"/>
            <a:ext cx="8852367" cy="1107996"/>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Using the mark scheme, what level would you give it? </a:t>
            </a:r>
          </a:p>
        </p:txBody>
      </p:sp>
      <p:grpSp>
        <p:nvGrpSpPr>
          <p:cNvPr id="3" name="Group 2">
            <a:extLst>
              <a:ext uri="{FF2B5EF4-FFF2-40B4-BE49-F238E27FC236}">
                <a16:creationId xmlns:a16="http://schemas.microsoft.com/office/drawing/2014/main" id="{85C27CEF-3377-2193-F42D-A0D289C71A51}"/>
              </a:ext>
            </a:extLst>
          </p:cNvPr>
          <p:cNvGrpSpPr/>
          <p:nvPr/>
        </p:nvGrpSpPr>
        <p:grpSpPr>
          <a:xfrm>
            <a:off x="6214269" y="10174043"/>
            <a:ext cx="3124200" cy="519357"/>
            <a:chOff x="4702722" y="9210782"/>
            <a:chExt cx="1857404" cy="308769"/>
          </a:xfrm>
        </p:grpSpPr>
        <p:sp>
          <p:nvSpPr>
            <p:cNvPr id="17" name="Rounded Rectangle 16">
              <a:hlinkClick r:id="rId9"/>
              <a:extLst>
                <a:ext uri="{FF2B5EF4-FFF2-40B4-BE49-F238E27FC236}">
                  <a16:creationId xmlns:a16="http://schemas.microsoft.com/office/drawing/2014/main" id="{6C346AA7-19DC-C030-56C2-A5E1A80FFDD6}"/>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9"/>
              <a:extLst>
                <a:ext uri="{FF2B5EF4-FFF2-40B4-BE49-F238E27FC236}">
                  <a16:creationId xmlns:a16="http://schemas.microsoft.com/office/drawing/2014/main" id="{E5580A5E-F556-10AD-9D74-ED07E8E6051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D2260C93-2DAF-8972-6CDC-5650155D6E08}"/>
              </a:ext>
            </a:extLst>
          </p:cNvPr>
          <p:cNvGrpSpPr/>
          <p:nvPr/>
        </p:nvGrpSpPr>
        <p:grpSpPr>
          <a:xfrm>
            <a:off x="303561" y="3499257"/>
            <a:ext cx="2982482" cy="685800"/>
            <a:chOff x="303561" y="3670300"/>
            <a:chExt cx="2982482" cy="685800"/>
          </a:xfrm>
        </p:grpSpPr>
        <p:sp>
          <p:nvSpPr>
            <p:cNvPr id="20" name="Rounded Rectangle 19">
              <a:hlinkClick r:id="rId6" action="ppaction://hlinksldjump"/>
              <a:extLst>
                <a:ext uri="{FF2B5EF4-FFF2-40B4-BE49-F238E27FC236}">
                  <a16:creationId xmlns:a16="http://schemas.microsoft.com/office/drawing/2014/main" id="{E4FE7B16-0EDC-5D18-40A4-AC444292E7C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6" action="ppaction://hlinksldjump"/>
              <a:extLst>
                <a:ext uri="{FF2B5EF4-FFF2-40B4-BE49-F238E27FC236}">
                  <a16:creationId xmlns:a16="http://schemas.microsoft.com/office/drawing/2014/main" id="{D4ECBBD8-7A4C-F1E7-6020-3057FEDAB3CC}"/>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2" name="Group 21">
            <a:extLst>
              <a:ext uri="{FF2B5EF4-FFF2-40B4-BE49-F238E27FC236}">
                <a16:creationId xmlns:a16="http://schemas.microsoft.com/office/drawing/2014/main" id="{41CEBAF5-E236-426F-BD74-4D61DA315506}"/>
              </a:ext>
            </a:extLst>
          </p:cNvPr>
          <p:cNvGrpSpPr/>
          <p:nvPr/>
        </p:nvGrpSpPr>
        <p:grpSpPr>
          <a:xfrm>
            <a:off x="270669" y="4285027"/>
            <a:ext cx="3015374" cy="685800"/>
            <a:chOff x="270669" y="3670300"/>
            <a:chExt cx="3015374" cy="685800"/>
          </a:xfrm>
        </p:grpSpPr>
        <p:sp>
          <p:nvSpPr>
            <p:cNvPr id="23" name="Rounded Rectangle 22">
              <a:hlinkClick r:id="rId11" action="ppaction://hlinksldjump"/>
              <a:extLst>
                <a:ext uri="{FF2B5EF4-FFF2-40B4-BE49-F238E27FC236}">
                  <a16:creationId xmlns:a16="http://schemas.microsoft.com/office/drawing/2014/main" id="{54312444-8FEA-C6CF-0626-67EBA663E3E4}"/>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11" action="ppaction://hlinksldjump"/>
              <a:extLst>
                <a:ext uri="{FF2B5EF4-FFF2-40B4-BE49-F238E27FC236}">
                  <a16:creationId xmlns:a16="http://schemas.microsoft.com/office/drawing/2014/main" id="{73E884EA-1497-4C0F-BA0E-9A1800072F57}"/>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5" name="Group 24">
            <a:extLst>
              <a:ext uri="{FF2B5EF4-FFF2-40B4-BE49-F238E27FC236}">
                <a16:creationId xmlns:a16="http://schemas.microsoft.com/office/drawing/2014/main" id="{4CC66B7B-30F7-C9D2-04A3-83311903433C}"/>
              </a:ext>
            </a:extLst>
          </p:cNvPr>
          <p:cNvGrpSpPr/>
          <p:nvPr/>
        </p:nvGrpSpPr>
        <p:grpSpPr>
          <a:xfrm>
            <a:off x="297163" y="5068066"/>
            <a:ext cx="2982482" cy="685800"/>
            <a:chOff x="303561" y="3670300"/>
            <a:chExt cx="2982482" cy="685800"/>
          </a:xfrm>
        </p:grpSpPr>
        <p:sp>
          <p:nvSpPr>
            <p:cNvPr id="27" name="Rounded Rectangle 26">
              <a:hlinkClick r:id="rId12" action="ppaction://hlinksldjump"/>
              <a:extLst>
                <a:ext uri="{FF2B5EF4-FFF2-40B4-BE49-F238E27FC236}">
                  <a16:creationId xmlns:a16="http://schemas.microsoft.com/office/drawing/2014/main" id="{38354C8E-8F0C-A9CB-FF37-555666E48C7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2" action="ppaction://hlinksldjump"/>
              <a:extLst>
                <a:ext uri="{FF2B5EF4-FFF2-40B4-BE49-F238E27FC236}">
                  <a16:creationId xmlns:a16="http://schemas.microsoft.com/office/drawing/2014/main" id="{02BFE865-84A6-4F5F-B7AE-1F26AFE2C780}"/>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9" name="Group 28">
            <a:extLst>
              <a:ext uri="{FF2B5EF4-FFF2-40B4-BE49-F238E27FC236}">
                <a16:creationId xmlns:a16="http://schemas.microsoft.com/office/drawing/2014/main" id="{12A48BD2-0185-4121-A2D9-60DEC62F7C86}"/>
              </a:ext>
            </a:extLst>
          </p:cNvPr>
          <p:cNvGrpSpPr/>
          <p:nvPr/>
        </p:nvGrpSpPr>
        <p:grpSpPr>
          <a:xfrm>
            <a:off x="307442" y="5851105"/>
            <a:ext cx="2982482" cy="685800"/>
            <a:chOff x="303561" y="3670300"/>
            <a:chExt cx="2982482" cy="685800"/>
          </a:xfrm>
        </p:grpSpPr>
        <p:sp>
          <p:nvSpPr>
            <p:cNvPr id="30" name="Rounded Rectangle 29">
              <a:hlinkClick r:id="rId13" action="ppaction://hlinksldjump"/>
              <a:extLst>
                <a:ext uri="{FF2B5EF4-FFF2-40B4-BE49-F238E27FC236}">
                  <a16:creationId xmlns:a16="http://schemas.microsoft.com/office/drawing/2014/main" id="{9E1E6202-5A07-159F-A117-F60ED5BA446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3" action="ppaction://hlinksldjump"/>
              <a:extLst>
                <a:ext uri="{FF2B5EF4-FFF2-40B4-BE49-F238E27FC236}">
                  <a16:creationId xmlns:a16="http://schemas.microsoft.com/office/drawing/2014/main" id="{643CEE61-C003-EC51-B93E-4C98F39642D2}"/>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2" name="Group 31">
            <a:extLst>
              <a:ext uri="{FF2B5EF4-FFF2-40B4-BE49-F238E27FC236}">
                <a16:creationId xmlns:a16="http://schemas.microsoft.com/office/drawing/2014/main" id="{38E441BC-0FD8-77A1-E014-816D7C1A39DE}"/>
              </a:ext>
            </a:extLst>
          </p:cNvPr>
          <p:cNvGrpSpPr/>
          <p:nvPr/>
        </p:nvGrpSpPr>
        <p:grpSpPr>
          <a:xfrm>
            <a:off x="297163" y="6634144"/>
            <a:ext cx="2982482" cy="685800"/>
            <a:chOff x="303561" y="3670300"/>
            <a:chExt cx="2982482" cy="685800"/>
          </a:xfrm>
        </p:grpSpPr>
        <p:sp>
          <p:nvSpPr>
            <p:cNvPr id="33" name="Rounded Rectangle 32">
              <a:hlinkClick r:id="rId14" action="ppaction://hlinksldjump"/>
              <a:extLst>
                <a:ext uri="{FF2B5EF4-FFF2-40B4-BE49-F238E27FC236}">
                  <a16:creationId xmlns:a16="http://schemas.microsoft.com/office/drawing/2014/main" id="{B10FE8D5-5BF8-5257-3072-9ED62FFAD0C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4" action="ppaction://hlinksldjump"/>
              <a:extLst>
                <a:ext uri="{FF2B5EF4-FFF2-40B4-BE49-F238E27FC236}">
                  <a16:creationId xmlns:a16="http://schemas.microsoft.com/office/drawing/2014/main" id="{066380EE-E801-754D-1A7D-1BEBC487CD01}"/>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5" name="Group 34">
            <a:extLst>
              <a:ext uri="{FF2B5EF4-FFF2-40B4-BE49-F238E27FC236}">
                <a16:creationId xmlns:a16="http://schemas.microsoft.com/office/drawing/2014/main" id="{1704C5E2-278E-0F56-EBB4-7069803C0DF8}"/>
              </a:ext>
            </a:extLst>
          </p:cNvPr>
          <p:cNvGrpSpPr/>
          <p:nvPr/>
        </p:nvGrpSpPr>
        <p:grpSpPr>
          <a:xfrm>
            <a:off x="290288" y="7417183"/>
            <a:ext cx="3039063" cy="685800"/>
            <a:chOff x="303561" y="3670300"/>
            <a:chExt cx="3039063" cy="685800"/>
          </a:xfrm>
        </p:grpSpPr>
        <p:sp>
          <p:nvSpPr>
            <p:cNvPr id="36" name="Rounded Rectangle 35">
              <a:hlinkClick r:id="rId15" action="ppaction://hlinksldjump"/>
              <a:extLst>
                <a:ext uri="{FF2B5EF4-FFF2-40B4-BE49-F238E27FC236}">
                  <a16:creationId xmlns:a16="http://schemas.microsoft.com/office/drawing/2014/main" id="{0267CD1F-6FE1-9C6B-CBD4-8597F860513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5" action="ppaction://hlinksldjump"/>
              <a:extLst>
                <a:ext uri="{FF2B5EF4-FFF2-40B4-BE49-F238E27FC236}">
                  <a16:creationId xmlns:a16="http://schemas.microsoft.com/office/drawing/2014/main" id="{D092DE2B-7E7C-5123-088C-0EDBE0438481}"/>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8" name="Group 37">
            <a:extLst>
              <a:ext uri="{FF2B5EF4-FFF2-40B4-BE49-F238E27FC236}">
                <a16:creationId xmlns:a16="http://schemas.microsoft.com/office/drawing/2014/main" id="{592D66E6-DA8D-D7F3-66A2-37C539A58FC9}"/>
              </a:ext>
            </a:extLst>
          </p:cNvPr>
          <p:cNvGrpSpPr/>
          <p:nvPr/>
        </p:nvGrpSpPr>
        <p:grpSpPr>
          <a:xfrm>
            <a:off x="275270" y="8200222"/>
            <a:ext cx="3039063" cy="685800"/>
            <a:chOff x="303561" y="3670300"/>
            <a:chExt cx="3039063" cy="685800"/>
          </a:xfrm>
        </p:grpSpPr>
        <p:sp>
          <p:nvSpPr>
            <p:cNvPr id="39" name="Rounded Rectangle 38">
              <a:hlinkClick r:id="rId16" action="ppaction://hlinksldjump"/>
              <a:extLst>
                <a:ext uri="{FF2B5EF4-FFF2-40B4-BE49-F238E27FC236}">
                  <a16:creationId xmlns:a16="http://schemas.microsoft.com/office/drawing/2014/main" id="{D50C9F1E-6AC8-8783-112A-EE75C9CD13D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6" action="ppaction://hlinksldjump"/>
              <a:extLst>
                <a:ext uri="{FF2B5EF4-FFF2-40B4-BE49-F238E27FC236}">
                  <a16:creationId xmlns:a16="http://schemas.microsoft.com/office/drawing/2014/main" id="{FDD90C97-C734-AB6F-8015-D5F7D5127F3E}"/>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1" name="Group 40">
            <a:extLst>
              <a:ext uri="{FF2B5EF4-FFF2-40B4-BE49-F238E27FC236}">
                <a16:creationId xmlns:a16="http://schemas.microsoft.com/office/drawing/2014/main" id="{AE5C3F5F-EE45-2D39-4090-81870BF0C2A4}"/>
              </a:ext>
            </a:extLst>
          </p:cNvPr>
          <p:cNvGrpSpPr/>
          <p:nvPr/>
        </p:nvGrpSpPr>
        <p:grpSpPr>
          <a:xfrm>
            <a:off x="286865" y="8983261"/>
            <a:ext cx="3039063" cy="685800"/>
            <a:chOff x="303561" y="3670300"/>
            <a:chExt cx="3039063" cy="685800"/>
          </a:xfrm>
        </p:grpSpPr>
        <p:sp>
          <p:nvSpPr>
            <p:cNvPr id="42" name="Rounded Rectangle 41">
              <a:hlinkClick r:id="rId17" action="ppaction://hlinksldjump"/>
              <a:extLst>
                <a:ext uri="{FF2B5EF4-FFF2-40B4-BE49-F238E27FC236}">
                  <a16:creationId xmlns:a16="http://schemas.microsoft.com/office/drawing/2014/main" id="{D6E1D003-7ED2-C663-9D77-FBE356C5D6B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7" action="ppaction://hlinksldjump"/>
              <a:extLst>
                <a:ext uri="{FF2B5EF4-FFF2-40B4-BE49-F238E27FC236}">
                  <a16:creationId xmlns:a16="http://schemas.microsoft.com/office/drawing/2014/main" id="{49A2E5DF-D601-F60F-AFF9-47A9EB8476AC}"/>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4" name="Group 43">
            <a:extLst>
              <a:ext uri="{FF2B5EF4-FFF2-40B4-BE49-F238E27FC236}">
                <a16:creationId xmlns:a16="http://schemas.microsoft.com/office/drawing/2014/main" id="{47F6AF49-283A-3FB2-01E6-65FB144038AF}"/>
              </a:ext>
            </a:extLst>
          </p:cNvPr>
          <p:cNvGrpSpPr/>
          <p:nvPr/>
        </p:nvGrpSpPr>
        <p:grpSpPr>
          <a:xfrm>
            <a:off x="297163" y="9766300"/>
            <a:ext cx="3039063" cy="685800"/>
            <a:chOff x="303561" y="3670300"/>
            <a:chExt cx="3039063" cy="685800"/>
          </a:xfrm>
        </p:grpSpPr>
        <p:sp>
          <p:nvSpPr>
            <p:cNvPr id="45" name="Rounded Rectangle 44">
              <a:hlinkClick r:id="rId18" action="ppaction://hlinksldjump"/>
              <a:extLst>
                <a:ext uri="{FF2B5EF4-FFF2-40B4-BE49-F238E27FC236}">
                  <a16:creationId xmlns:a16="http://schemas.microsoft.com/office/drawing/2014/main" id="{D30C0106-FB0C-1C19-3D07-E2536961002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8" action="ppaction://hlinksldjump"/>
              <a:extLst>
                <a:ext uri="{FF2B5EF4-FFF2-40B4-BE49-F238E27FC236}">
                  <a16:creationId xmlns:a16="http://schemas.microsoft.com/office/drawing/2014/main" id="{DFB15296-BA73-2863-CCF8-D3DF632C22C6}"/>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2266758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07ACA-B245-5DD2-EC03-0EA590402898}"/>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1AFCE52A-640E-A78A-EC46-9861B1B6D7F5}"/>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A5EDAA40-7164-C4DE-46F0-2CC5BA84F5D1}"/>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2117F9D8-1C21-4939-2CD1-04D0CE283EDA}"/>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FABC3301-19FF-88C9-EFAB-E6749132509B}"/>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CB2E4FD9-CFDF-0286-2959-4C2C6E6247C5}"/>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7B27864F-FCEC-EFBD-D2D6-FD6980A2D296}"/>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4BBFA72E-F9AD-8B4B-589C-954823935507}"/>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16450A38-F484-EA63-0A21-C775AD05D2E7}"/>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AD81D6B3-7439-2599-6CE4-C105975DF9EA}"/>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4334831C-AC5C-2DF6-7813-E9AD980B10C1}"/>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Student answer 2 - Mumbai: </a:t>
            </a:r>
          </a:p>
        </p:txBody>
      </p:sp>
      <p:sp>
        <p:nvSpPr>
          <p:cNvPr id="2" name="TextBox 1">
            <a:extLst>
              <a:ext uri="{FF2B5EF4-FFF2-40B4-BE49-F238E27FC236}">
                <a16:creationId xmlns:a16="http://schemas.microsoft.com/office/drawing/2014/main" id="{A5CDAB0B-8A73-8FD5-23F3-017864823A87}"/>
              </a:ext>
            </a:extLst>
          </p:cNvPr>
          <p:cNvSpPr txBox="1"/>
          <p:nvPr/>
        </p:nvSpPr>
        <p:spPr>
          <a:xfrm>
            <a:off x="3547268" y="1434130"/>
            <a:ext cx="10560479" cy="5539978"/>
          </a:xfrm>
          <a:prstGeom prst="rect">
            <a:avLst/>
          </a:prstGeom>
        </p:spPr>
        <p:txBody>
          <a:bodyPr wrap="square" lIns="0" tIns="0" rIns="0" bIns="0" rtlCol="0" anchor="t">
            <a:spAutoFit/>
          </a:bodyPr>
          <a:lstStyle/>
          <a:p>
            <a:r>
              <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Kibera in Nairobi, Kenya, we can see overcrowded housing built from corrugated iron. This highlights one of the main social challenges of urban growth in LIC/NEE cities. Informal settlements like Kibera often lack clean water and toilets, which increases the spread of diseases such as cholera. The houses are built close together, creating fire risks, and piles of waste can also be seen, showing that the city struggles to manage rubbish collection. These conditions reduce people’s quality of life and limit life expectancy.</a:t>
            </a: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 case study of Mumbai, India, also shows how urban growth creates challenges. Dharavi, one of the largest slums in the world, is home to over 1 million people in just 2.1 km², creating very high population density. Although about 85% of residents are employed, most work in the informal sector in jobs like recycling or pottery, which are low paid and unregulated, leaving families trapped in poverty. Social services are under huge pressure – although literacy rates in Mumbai are around 90% compared to about 70% in rural India, schools and healthcare facilities are overcrowded, and many people cannot access them when needed. Air pollution and traffic congestion are also major problems, affecting people’s health and wellbeing.</a:t>
            </a: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Mumbai show that rapid urban growth creates serious social challenges, such as poor housing, poor sanitation and pressure on services, as well as economic challenges including insecure employment and continuing poverty.</a:t>
            </a: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grpSp>
        <p:nvGrpSpPr>
          <p:cNvPr id="47" name="Group 46">
            <a:extLst>
              <a:ext uri="{FF2B5EF4-FFF2-40B4-BE49-F238E27FC236}">
                <a16:creationId xmlns:a16="http://schemas.microsoft.com/office/drawing/2014/main" id="{F922FAB0-8D9E-7A4E-FF17-AB48CE767255}"/>
              </a:ext>
            </a:extLst>
          </p:cNvPr>
          <p:cNvGrpSpPr/>
          <p:nvPr/>
        </p:nvGrpSpPr>
        <p:grpSpPr>
          <a:xfrm>
            <a:off x="6214269" y="10174043"/>
            <a:ext cx="3124200" cy="519357"/>
            <a:chOff x="4702722" y="9210782"/>
            <a:chExt cx="1857404" cy="308769"/>
          </a:xfrm>
        </p:grpSpPr>
        <p:sp>
          <p:nvSpPr>
            <p:cNvPr id="48" name="Rounded Rectangle 47">
              <a:hlinkClick r:id="rId9"/>
              <a:extLst>
                <a:ext uri="{FF2B5EF4-FFF2-40B4-BE49-F238E27FC236}">
                  <a16:creationId xmlns:a16="http://schemas.microsoft.com/office/drawing/2014/main" id="{492D8A07-A04B-68D4-2ED7-6CFC4E713B4F}"/>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49" name="Picture 48" descr="Internet Geography">
              <a:hlinkClick r:id="rId9"/>
              <a:extLst>
                <a:ext uri="{FF2B5EF4-FFF2-40B4-BE49-F238E27FC236}">
                  <a16:creationId xmlns:a16="http://schemas.microsoft.com/office/drawing/2014/main" id="{C179AB84-F10F-3EAF-3146-6C4472019B2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50" name="Group 49">
            <a:extLst>
              <a:ext uri="{FF2B5EF4-FFF2-40B4-BE49-F238E27FC236}">
                <a16:creationId xmlns:a16="http://schemas.microsoft.com/office/drawing/2014/main" id="{7EE192E0-8927-3F6C-C3C3-B9D46EED4771}"/>
              </a:ext>
            </a:extLst>
          </p:cNvPr>
          <p:cNvGrpSpPr/>
          <p:nvPr/>
        </p:nvGrpSpPr>
        <p:grpSpPr>
          <a:xfrm>
            <a:off x="303561" y="3499257"/>
            <a:ext cx="2982482" cy="685800"/>
            <a:chOff x="303561" y="3670300"/>
            <a:chExt cx="2982482" cy="685800"/>
          </a:xfrm>
        </p:grpSpPr>
        <p:sp>
          <p:nvSpPr>
            <p:cNvPr id="51" name="Rounded Rectangle 50">
              <a:hlinkClick r:id="rId6" action="ppaction://hlinksldjump"/>
              <a:extLst>
                <a:ext uri="{FF2B5EF4-FFF2-40B4-BE49-F238E27FC236}">
                  <a16:creationId xmlns:a16="http://schemas.microsoft.com/office/drawing/2014/main" id="{8AA3DAAF-A5CA-A9C3-6075-3C486A5F9BC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2" name="TextBox 51">
              <a:hlinkClick r:id="rId6" action="ppaction://hlinksldjump"/>
              <a:extLst>
                <a:ext uri="{FF2B5EF4-FFF2-40B4-BE49-F238E27FC236}">
                  <a16:creationId xmlns:a16="http://schemas.microsoft.com/office/drawing/2014/main" id="{81F14B9C-539F-F52B-F0B1-367C43A1E7F6}"/>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53" name="Group 52">
            <a:extLst>
              <a:ext uri="{FF2B5EF4-FFF2-40B4-BE49-F238E27FC236}">
                <a16:creationId xmlns:a16="http://schemas.microsoft.com/office/drawing/2014/main" id="{06511021-BC00-FD01-19E5-38DE96ADBB78}"/>
              </a:ext>
            </a:extLst>
          </p:cNvPr>
          <p:cNvGrpSpPr/>
          <p:nvPr/>
        </p:nvGrpSpPr>
        <p:grpSpPr>
          <a:xfrm>
            <a:off x="270669" y="4285027"/>
            <a:ext cx="3015374" cy="685800"/>
            <a:chOff x="270669" y="3670300"/>
            <a:chExt cx="3015374" cy="685800"/>
          </a:xfrm>
        </p:grpSpPr>
        <p:sp>
          <p:nvSpPr>
            <p:cNvPr id="54" name="Rounded Rectangle 53">
              <a:hlinkClick r:id="rId11" action="ppaction://hlinksldjump"/>
              <a:extLst>
                <a:ext uri="{FF2B5EF4-FFF2-40B4-BE49-F238E27FC236}">
                  <a16:creationId xmlns:a16="http://schemas.microsoft.com/office/drawing/2014/main" id="{7241E19D-EF9C-CEE3-FC2B-B0D4234C017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5" name="TextBox 54">
              <a:hlinkClick r:id="rId11" action="ppaction://hlinksldjump"/>
              <a:extLst>
                <a:ext uri="{FF2B5EF4-FFF2-40B4-BE49-F238E27FC236}">
                  <a16:creationId xmlns:a16="http://schemas.microsoft.com/office/drawing/2014/main" id="{C0347CD2-9904-D653-EF05-DD541D296615}"/>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56" name="Group 55">
            <a:extLst>
              <a:ext uri="{FF2B5EF4-FFF2-40B4-BE49-F238E27FC236}">
                <a16:creationId xmlns:a16="http://schemas.microsoft.com/office/drawing/2014/main" id="{BD5FA4DF-52A6-83D5-789D-CA6F5BF7ABEA}"/>
              </a:ext>
            </a:extLst>
          </p:cNvPr>
          <p:cNvGrpSpPr/>
          <p:nvPr/>
        </p:nvGrpSpPr>
        <p:grpSpPr>
          <a:xfrm>
            <a:off x="297163" y="5068066"/>
            <a:ext cx="2982482" cy="685800"/>
            <a:chOff x="303561" y="3670300"/>
            <a:chExt cx="2982482" cy="685800"/>
          </a:xfrm>
        </p:grpSpPr>
        <p:sp>
          <p:nvSpPr>
            <p:cNvPr id="57" name="Rounded Rectangle 56">
              <a:hlinkClick r:id="rId12" action="ppaction://hlinksldjump"/>
              <a:extLst>
                <a:ext uri="{FF2B5EF4-FFF2-40B4-BE49-F238E27FC236}">
                  <a16:creationId xmlns:a16="http://schemas.microsoft.com/office/drawing/2014/main" id="{2CD884E8-B266-A7D1-1211-8CC96C75BA8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8" name="TextBox 57">
              <a:hlinkClick r:id="rId12" action="ppaction://hlinksldjump"/>
              <a:extLst>
                <a:ext uri="{FF2B5EF4-FFF2-40B4-BE49-F238E27FC236}">
                  <a16:creationId xmlns:a16="http://schemas.microsoft.com/office/drawing/2014/main" id="{655D7F0F-0D0B-B1FD-5EA5-79C6BCF8453C}"/>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59" name="Group 58">
            <a:extLst>
              <a:ext uri="{FF2B5EF4-FFF2-40B4-BE49-F238E27FC236}">
                <a16:creationId xmlns:a16="http://schemas.microsoft.com/office/drawing/2014/main" id="{2BF55B9F-35F0-5096-B44B-6C7AA6DA5CEB}"/>
              </a:ext>
            </a:extLst>
          </p:cNvPr>
          <p:cNvGrpSpPr/>
          <p:nvPr/>
        </p:nvGrpSpPr>
        <p:grpSpPr>
          <a:xfrm>
            <a:off x="307442" y="5851105"/>
            <a:ext cx="2982482" cy="685800"/>
            <a:chOff x="303561" y="3670300"/>
            <a:chExt cx="2982482" cy="685800"/>
          </a:xfrm>
        </p:grpSpPr>
        <p:sp>
          <p:nvSpPr>
            <p:cNvPr id="60" name="Rounded Rectangle 59">
              <a:hlinkClick r:id="rId13" action="ppaction://hlinksldjump"/>
              <a:extLst>
                <a:ext uri="{FF2B5EF4-FFF2-40B4-BE49-F238E27FC236}">
                  <a16:creationId xmlns:a16="http://schemas.microsoft.com/office/drawing/2014/main" id="{A854BF85-DA46-85B2-F18E-5A656BA4B44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1" name="TextBox 60">
              <a:hlinkClick r:id="rId13" action="ppaction://hlinksldjump"/>
              <a:extLst>
                <a:ext uri="{FF2B5EF4-FFF2-40B4-BE49-F238E27FC236}">
                  <a16:creationId xmlns:a16="http://schemas.microsoft.com/office/drawing/2014/main" id="{FDDD167D-3430-404E-D441-41A6B4209782}"/>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62" name="Group 61">
            <a:extLst>
              <a:ext uri="{FF2B5EF4-FFF2-40B4-BE49-F238E27FC236}">
                <a16:creationId xmlns:a16="http://schemas.microsoft.com/office/drawing/2014/main" id="{21E4F2C6-CFA2-E9D3-A85E-CFE2EADA8C7F}"/>
              </a:ext>
            </a:extLst>
          </p:cNvPr>
          <p:cNvGrpSpPr/>
          <p:nvPr/>
        </p:nvGrpSpPr>
        <p:grpSpPr>
          <a:xfrm>
            <a:off x="297163" y="6634144"/>
            <a:ext cx="2982482" cy="685800"/>
            <a:chOff x="303561" y="3670300"/>
            <a:chExt cx="2982482" cy="685800"/>
          </a:xfrm>
        </p:grpSpPr>
        <p:sp>
          <p:nvSpPr>
            <p:cNvPr id="63" name="Rounded Rectangle 62">
              <a:hlinkClick r:id="rId14" action="ppaction://hlinksldjump"/>
              <a:extLst>
                <a:ext uri="{FF2B5EF4-FFF2-40B4-BE49-F238E27FC236}">
                  <a16:creationId xmlns:a16="http://schemas.microsoft.com/office/drawing/2014/main" id="{59142B38-8535-CDD4-A84E-9CEE85FFA94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4" name="TextBox 63">
              <a:hlinkClick r:id="rId14" action="ppaction://hlinksldjump"/>
              <a:extLst>
                <a:ext uri="{FF2B5EF4-FFF2-40B4-BE49-F238E27FC236}">
                  <a16:creationId xmlns:a16="http://schemas.microsoft.com/office/drawing/2014/main" id="{36A4D44A-C0B3-B278-D830-3279AB2C1E53}"/>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65" name="Group 64">
            <a:extLst>
              <a:ext uri="{FF2B5EF4-FFF2-40B4-BE49-F238E27FC236}">
                <a16:creationId xmlns:a16="http://schemas.microsoft.com/office/drawing/2014/main" id="{F86CC9B3-3EFF-DCCC-4604-D302D9F01EC1}"/>
              </a:ext>
            </a:extLst>
          </p:cNvPr>
          <p:cNvGrpSpPr/>
          <p:nvPr/>
        </p:nvGrpSpPr>
        <p:grpSpPr>
          <a:xfrm>
            <a:off x="290288" y="7417183"/>
            <a:ext cx="3039063" cy="685800"/>
            <a:chOff x="303561" y="3670300"/>
            <a:chExt cx="3039063" cy="685800"/>
          </a:xfrm>
        </p:grpSpPr>
        <p:sp>
          <p:nvSpPr>
            <p:cNvPr id="66" name="Rounded Rectangle 65">
              <a:hlinkClick r:id="rId15" action="ppaction://hlinksldjump"/>
              <a:extLst>
                <a:ext uri="{FF2B5EF4-FFF2-40B4-BE49-F238E27FC236}">
                  <a16:creationId xmlns:a16="http://schemas.microsoft.com/office/drawing/2014/main" id="{CA1C5D29-2930-E6FF-EDC7-7838F60211A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7" name="TextBox 66">
              <a:hlinkClick r:id="rId15" action="ppaction://hlinksldjump"/>
              <a:extLst>
                <a:ext uri="{FF2B5EF4-FFF2-40B4-BE49-F238E27FC236}">
                  <a16:creationId xmlns:a16="http://schemas.microsoft.com/office/drawing/2014/main" id="{A5EFF301-E04E-B70F-CDD6-35EB3B42C438}"/>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68" name="Group 67">
            <a:extLst>
              <a:ext uri="{FF2B5EF4-FFF2-40B4-BE49-F238E27FC236}">
                <a16:creationId xmlns:a16="http://schemas.microsoft.com/office/drawing/2014/main" id="{E0575647-6DD5-2C6B-5CE3-B6517EF432D3}"/>
              </a:ext>
            </a:extLst>
          </p:cNvPr>
          <p:cNvGrpSpPr/>
          <p:nvPr/>
        </p:nvGrpSpPr>
        <p:grpSpPr>
          <a:xfrm>
            <a:off x="275270" y="8200222"/>
            <a:ext cx="3039063" cy="685800"/>
            <a:chOff x="303561" y="3670300"/>
            <a:chExt cx="3039063" cy="685800"/>
          </a:xfrm>
        </p:grpSpPr>
        <p:sp>
          <p:nvSpPr>
            <p:cNvPr id="69" name="Rounded Rectangle 68">
              <a:hlinkClick r:id="rId16" action="ppaction://hlinksldjump"/>
              <a:extLst>
                <a:ext uri="{FF2B5EF4-FFF2-40B4-BE49-F238E27FC236}">
                  <a16:creationId xmlns:a16="http://schemas.microsoft.com/office/drawing/2014/main" id="{AAA669F7-321A-E348-2FD9-AD2C6E64EE5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70" name="TextBox 69">
              <a:hlinkClick r:id="rId16" action="ppaction://hlinksldjump"/>
              <a:extLst>
                <a:ext uri="{FF2B5EF4-FFF2-40B4-BE49-F238E27FC236}">
                  <a16:creationId xmlns:a16="http://schemas.microsoft.com/office/drawing/2014/main" id="{9776DB99-381D-337A-0670-2224EC1A87E1}"/>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71" name="Group 70">
            <a:extLst>
              <a:ext uri="{FF2B5EF4-FFF2-40B4-BE49-F238E27FC236}">
                <a16:creationId xmlns:a16="http://schemas.microsoft.com/office/drawing/2014/main" id="{DEE1F58E-EB07-9CED-3DCF-62668D51635D}"/>
              </a:ext>
            </a:extLst>
          </p:cNvPr>
          <p:cNvGrpSpPr/>
          <p:nvPr/>
        </p:nvGrpSpPr>
        <p:grpSpPr>
          <a:xfrm>
            <a:off x="286865" y="8983261"/>
            <a:ext cx="3039063" cy="685800"/>
            <a:chOff x="303561" y="3670300"/>
            <a:chExt cx="3039063" cy="685800"/>
          </a:xfrm>
        </p:grpSpPr>
        <p:sp>
          <p:nvSpPr>
            <p:cNvPr id="72" name="Rounded Rectangle 71">
              <a:hlinkClick r:id="rId17" action="ppaction://hlinksldjump"/>
              <a:extLst>
                <a:ext uri="{FF2B5EF4-FFF2-40B4-BE49-F238E27FC236}">
                  <a16:creationId xmlns:a16="http://schemas.microsoft.com/office/drawing/2014/main" id="{8B6AE358-B973-79A8-9D33-22287039D21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73" name="TextBox 72">
              <a:hlinkClick r:id="rId17" action="ppaction://hlinksldjump"/>
              <a:extLst>
                <a:ext uri="{FF2B5EF4-FFF2-40B4-BE49-F238E27FC236}">
                  <a16:creationId xmlns:a16="http://schemas.microsoft.com/office/drawing/2014/main" id="{26B9EB92-D836-C39F-DC3A-8D316FD306DA}"/>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74" name="Group 73">
            <a:extLst>
              <a:ext uri="{FF2B5EF4-FFF2-40B4-BE49-F238E27FC236}">
                <a16:creationId xmlns:a16="http://schemas.microsoft.com/office/drawing/2014/main" id="{CBE36A5C-F3CA-0330-AB6D-2E19408EAD7C}"/>
              </a:ext>
            </a:extLst>
          </p:cNvPr>
          <p:cNvGrpSpPr/>
          <p:nvPr/>
        </p:nvGrpSpPr>
        <p:grpSpPr>
          <a:xfrm>
            <a:off x="297163" y="9766300"/>
            <a:ext cx="3039063" cy="685800"/>
            <a:chOff x="303561" y="3670300"/>
            <a:chExt cx="3039063" cy="685800"/>
          </a:xfrm>
        </p:grpSpPr>
        <p:sp>
          <p:nvSpPr>
            <p:cNvPr id="75" name="Rounded Rectangle 74">
              <a:hlinkClick r:id="rId18" action="ppaction://hlinksldjump"/>
              <a:extLst>
                <a:ext uri="{FF2B5EF4-FFF2-40B4-BE49-F238E27FC236}">
                  <a16:creationId xmlns:a16="http://schemas.microsoft.com/office/drawing/2014/main" id="{870DEC53-819F-8F08-6207-0EC289D1A63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76" name="TextBox 75">
              <a:hlinkClick r:id="rId18" action="ppaction://hlinksldjump"/>
              <a:extLst>
                <a:ext uri="{FF2B5EF4-FFF2-40B4-BE49-F238E27FC236}">
                  <a16:creationId xmlns:a16="http://schemas.microsoft.com/office/drawing/2014/main" id="{B39E1797-4CC7-9D4D-65B0-BAD64694A28C}"/>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
        <p:nvSpPr>
          <p:cNvPr id="77" name="TextBox 76">
            <a:extLst>
              <a:ext uri="{FF2B5EF4-FFF2-40B4-BE49-F238E27FC236}">
                <a16:creationId xmlns:a16="http://schemas.microsoft.com/office/drawing/2014/main" id="{1BDC7AEC-B9FC-AB82-99F5-7F74144B0639}"/>
              </a:ext>
            </a:extLst>
          </p:cNvPr>
          <p:cNvSpPr txBox="1"/>
          <p:nvPr/>
        </p:nvSpPr>
        <p:spPr>
          <a:xfrm>
            <a:off x="3515096" y="7154239"/>
            <a:ext cx="10534663" cy="2954655"/>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An examiner would likely award a high level 3. This is because the student responds with real detail and thoroughness in engaging with the photograph (AO3), using this information to show excellent understanding of urban challenges (AO2). It shows real grasp of urban processes through a well-used case study (AO1) which is discussed critically (e.g. there are comments about how significant the challenges are). Real facts about the case study  were included. This answer is a very thorough GCSE-level response whose overall level of understanding warranted full marks.</a:t>
            </a:r>
          </a:p>
        </p:txBody>
      </p:sp>
    </p:spTree>
    <p:extLst>
      <p:ext uri="{BB962C8B-B14F-4D97-AF65-F5344CB8AC3E}">
        <p14:creationId xmlns:p14="http://schemas.microsoft.com/office/powerpoint/2010/main" val="2348991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684FC-608F-87C8-BE42-5FF3413AC8FB}"/>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8D064D62-83C8-FA55-FA74-6EAFB6294038}"/>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BC08482F-814B-9E3D-126B-EC1911F7BC67}"/>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8CCA4B1D-D28E-7891-983C-96CBC5538090}"/>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6A1EA132-A2C7-5987-1C3F-570728DFC2DE}"/>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A9AE3C25-EAA7-3043-E803-7CBC1B65FE97}"/>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EAFC444F-DF01-9F43-401B-3A862FB6C3F2}"/>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47DA94D1-7E79-B35B-756F-38C46B4E1040}"/>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CB770782-7948-7218-370C-92682591C74B}"/>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8D9DB073-ACA2-E84E-6853-49129F98A29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pic>
        <p:nvPicPr>
          <p:cNvPr id="3" name="Picture 2" descr="A paper with text and images of buildings and a river&#10;&#10;AI-generated content may be incorrect.">
            <a:extLst>
              <a:ext uri="{FF2B5EF4-FFF2-40B4-BE49-F238E27FC236}">
                <a16:creationId xmlns:a16="http://schemas.microsoft.com/office/drawing/2014/main" id="{54460FB9-C8F7-E9F4-FD3C-3AADDCA1A0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82667" y="417954"/>
            <a:ext cx="10484879" cy="7362923"/>
          </a:xfrm>
          <a:prstGeom prst="rect">
            <a:avLst/>
          </a:prstGeom>
        </p:spPr>
      </p:pic>
      <p:sp>
        <p:nvSpPr>
          <p:cNvPr id="4" name="TextBox 3">
            <a:extLst>
              <a:ext uri="{FF2B5EF4-FFF2-40B4-BE49-F238E27FC236}">
                <a16:creationId xmlns:a16="http://schemas.microsoft.com/office/drawing/2014/main" id="{710804EF-6BC5-FE1F-F0BB-46E2B6634E44}"/>
              </a:ext>
            </a:extLst>
          </p:cNvPr>
          <p:cNvSpPr txBox="1"/>
          <p:nvPr/>
        </p:nvSpPr>
        <p:spPr>
          <a:xfrm>
            <a:off x="3578353" y="8470900"/>
            <a:ext cx="8852367" cy="1107996"/>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Let’s review a student answer before we attempt the question. </a:t>
            </a:r>
          </a:p>
        </p:txBody>
      </p:sp>
      <p:grpSp>
        <p:nvGrpSpPr>
          <p:cNvPr id="2" name="Group 1">
            <a:extLst>
              <a:ext uri="{FF2B5EF4-FFF2-40B4-BE49-F238E27FC236}">
                <a16:creationId xmlns:a16="http://schemas.microsoft.com/office/drawing/2014/main" id="{D54562AF-A0AF-8000-0AD5-30F29B69683A}"/>
              </a:ext>
            </a:extLst>
          </p:cNvPr>
          <p:cNvGrpSpPr/>
          <p:nvPr/>
        </p:nvGrpSpPr>
        <p:grpSpPr>
          <a:xfrm>
            <a:off x="6214269" y="10174043"/>
            <a:ext cx="3124200" cy="519357"/>
            <a:chOff x="4702722" y="9210782"/>
            <a:chExt cx="1857404" cy="308769"/>
          </a:xfrm>
        </p:grpSpPr>
        <p:sp>
          <p:nvSpPr>
            <p:cNvPr id="5" name="Rounded Rectangle 4">
              <a:hlinkClick r:id="rId10"/>
              <a:extLst>
                <a:ext uri="{FF2B5EF4-FFF2-40B4-BE49-F238E27FC236}">
                  <a16:creationId xmlns:a16="http://schemas.microsoft.com/office/drawing/2014/main" id="{B410ED82-B6A5-C00D-755C-5EA17BB2BBCA}"/>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7" name="Picture 16" descr="Internet Geography">
              <a:hlinkClick r:id="rId10"/>
              <a:extLst>
                <a:ext uri="{FF2B5EF4-FFF2-40B4-BE49-F238E27FC236}">
                  <a16:creationId xmlns:a16="http://schemas.microsoft.com/office/drawing/2014/main" id="{AA31FFD5-F287-C1A5-3C76-F77599BF9B1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8" name="Group 17">
            <a:extLst>
              <a:ext uri="{FF2B5EF4-FFF2-40B4-BE49-F238E27FC236}">
                <a16:creationId xmlns:a16="http://schemas.microsoft.com/office/drawing/2014/main" id="{6ABCECE6-BBD6-DF4B-21EB-C6A7836ABCC0}"/>
              </a:ext>
            </a:extLst>
          </p:cNvPr>
          <p:cNvGrpSpPr/>
          <p:nvPr/>
        </p:nvGrpSpPr>
        <p:grpSpPr>
          <a:xfrm>
            <a:off x="303561" y="3499257"/>
            <a:ext cx="2982482" cy="685800"/>
            <a:chOff x="303561" y="3670300"/>
            <a:chExt cx="2982482" cy="685800"/>
          </a:xfrm>
        </p:grpSpPr>
        <p:sp>
          <p:nvSpPr>
            <p:cNvPr id="19" name="Rounded Rectangle 18">
              <a:hlinkClick r:id="rId6" action="ppaction://hlinksldjump"/>
              <a:extLst>
                <a:ext uri="{FF2B5EF4-FFF2-40B4-BE49-F238E27FC236}">
                  <a16:creationId xmlns:a16="http://schemas.microsoft.com/office/drawing/2014/main" id="{221A9A2D-518F-F8D4-AB3F-3DE9E086A29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0" name="TextBox 19">
              <a:hlinkClick r:id="rId6" action="ppaction://hlinksldjump"/>
              <a:extLst>
                <a:ext uri="{FF2B5EF4-FFF2-40B4-BE49-F238E27FC236}">
                  <a16:creationId xmlns:a16="http://schemas.microsoft.com/office/drawing/2014/main" id="{8620708D-5B66-727B-48F3-67CB126CCB6E}"/>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1" name="Group 20">
            <a:extLst>
              <a:ext uri="{FF2B5EF4-FFF2-40B4-BE49-F238E27FC236}">
                <a16:creationId xmlns:a16="http://schemas.microsoft.com/office/drawing/2014/main" id="{45B1CCA1-6A89-D02F-8E5D-59E88E6759F7}"/>
              </a:ext>
            </a:extLst>
          </p:cNvPr>
          <p:cNvGrpSpPr/>
          <p:nvPr/>
        </p:nvGrpSpPr>
        <p:grpSpPr>
          <a:xfrm>
            <a:off x="270669" y="4285027"/>
            <a:ext cx="3015374" cy="685800"/>
            <a:chOff x="270669" y="3670300"/>
            <a:chExt cx="3015374" cy="685800"/>
          </a:xfrm>
        </p:grpSpPr>
        <p:sp>
          <p:nvSpPr>
            <p:cNvPr id="22" name="Rounded Rectangle 21">
              <a:hlinkClick r:id="rId12" action="ppaction://hlinksldjump"/>
              <a:extLst>
                <a:ext uri="{FF2B5EF4-FFF2-40B4-BE49-F238E27FC236}">
                  <a16:creationId xmlns:a16="http://schemas.microsoft.com/office/drawing/2014/main" id="{46C0A6CA-608B-07FD-732B-15E292932E3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3" name="TextBox 22">
              <a:hlinkClick r:id="rId12" action="ppaction://hlinksldjump"/>
              <a:extLst>
                <a:ext uri="{FF2B5EF4-FFF2-40B4-BE49-F238E27FC236}">
                  <a16:creationId xmlns:a16="http://schemas.microsoft.com/office/drawing/2014/main" id="{43407B03-3BED-1E1E-090D-637533659202}"/>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4" name="Group 23">
            <a:extLst>
              <a:ext uri="{FF2B5EF4-FFF2-40B4-BE49-F238E27FC236}">
                <a16:creationId xmlns:a16="http://schemas.microsoft.com/office/drawing/2014/main" id="{122FD709-884C-1DE3-20A8-913412A913BE}"/>
              </a:ext>
            </a:extLst>
          </p:cNvPr>
          <p:cNvGrpSpPr/>
          <p:nvPr/>
        </p:nvGrpSpPr>
        <p:grpSpPr>
          <a:xfrm>
            <a:off x="297163" y="5068066"/>
            <a:ext cx="2982482" cy="685800"/>
            <a:chOff x="303561" y="3670300"/>
            <a:chExt cx="2982482" cy="685800"/>
          </a:xfrm>
        </p:grpSpPr>
        <p:sp>
          <p:nvSpPr>
            <p:cNvPr id="25" name="Rounded Rectangle 24">
              <a:hlinkClick r:id="rId13" action="ppaction://hlinksldjump"/>
              <a:extLst>
                <a:ext uri="{FF2B5EF4-FFF2-40B4-BE49-F238E27FC236}">
                  <a16:creationId xmlns:a16="http://schemas.microsoft.com/office/drawing/2014/main" id="{7F346BD1-27DF-921E-BB04-A93144463EA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7" name="TextBox 26">
              <a:hlinkClick r:id="rId13" action="ppaction://hlinksldjump"/>
              <a:extLst>
                <a:ext uri="{FF2B5EF4-FFF2-40B4-BE49-F238E27FC236}">
                  <a16:creationId xmlns:a16="http://schemas.microsoft.com/office/drawing/2014/main" id="{B9CFECE6-E71C-513B-2267-0CC9C8F6B66D}"/>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8" name="Group 27">
            <a:extLst>
              <a:ext uri="{FF2B5EF4-FFF2-40B4-BE49-F238E27FC236}">
                <a16:creationId xmlns:a16="http://schemas.microsoft.com/office/drawing/2014/main" id="{A66C5EEC-FE4B-AE87-94EB-861E8C8D3898}"/>
              </a:ext>
            </a:extLst>
          </p:cNvPr>
          <p:cNvGrpSpPr/>
          <p:nvPr/>
        </p:nvGrpSpPr>
        <p:grpSpPr>
          <a:xfrm>
            <a:off x="307442" y="5851105"/>
            <a:ext cx="2982482" cy="685800"/>
            <a:chOff x="303561" y="3670300"/>
            <a:chExt cx="2982482" cy="685800"/>
          </a:xfrm>
        </p:grpSpPr>
        <p:sp>
          <p:nvSpPr>
            <p:cNvPr id="29" name="Rounded Rectangle 28">
              <a:hlinkClick r:id="rId14" action="ppaction://hlinksldjump"/>
              <a:extLst>
                <a:ext uri="{FF2B5EF4-FFF2-40B4-BE49-F238E27FC236}">
                  <a16:creationId xmlns:a16="http://schemas.microsoft.com/office/drawing/2014/main" id="{DC26BFCE-8CCD-5E12-6357-7C8243FD86A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14" action="ppaction://hlinksldjump"/>
              <a:extLst>
                <a:ext uri="{FF2B5EF4-FFF2-40B4-BE49-F238E27FC236}">
                  <a16:creationId xmlns:a16="http://schemas.microsoft.com/office/drawing/2014/main" id="{2F027C92-22C8-BEF8-A510-5EEDA729B922}"/>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1" name="Group 30">
            <a:extLst>
              <a:ext uri="{FF2B5EF4-FFF2-40B4-BE49-F238E27FC236}">
                <a16:creationId xmlns:a16="http://schemas.microsoft.com/office/drawing/2014/main" id="{EE4AE042-B520-3383-BDFE-472E328C012D}"/>
              </a:ext>
            </a:extLst>
          </p:cNvPr>
          <p:cNvGrpSpPr/>
          <p:nvPr/>
        </p:nvGrpSpPr>
        <p:grpSpPr>
          <a:xfrm>
            <a:off x="297163" y="6634144"/>
            <a:ext cx="2982482" cy="685800"/>
            <a:chOff x="303561" y="3670300"/>
            <a:chExt cx="2982482" cy="685800"/>
          </a:xfrm>
        </p:grpSpPr>
        <p:sp>
          <p:nvSpPr>
            <p:cNvPr id="32" name="Rounded Rectangle 31">
              <a:hlinkClick r:id="rId15" action="ppaction://hlinksldjump"/>
              <a:extLst>
                <a:ext uri="{FF2B5EF4-FFF2-40B4-BE49-F238E27FC236}">
                  <a16:creationId xmlns:a16="http://schemas.microsoft.com/office/drawing/2014/main" id="{BAE26555-3A56-858D-C84C-80D64E3A4FA8}"/>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15" action="ppaction://hlinksldjump"/>
              <a:extLst>
                <a:ext uri="{FF2B5EF4-FFF2-40B4-BE49-F238E27FC236}">
                  <a16:creationId xmlns:a16="http://schemas.microsoft.com/office/drawing/2014/main" id="{5083BE63-1F01-DCF7-EF3B-BACAD2C66652}"/>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4" name="Group 33">
            <a:extLst>
              <a:ext uri="{FF2B5EF4-FFF2-40B4-BE49-F238E27FC236}">
                <a16:creationId xmlns:a16="http://schemas.microsoft.com/office/drawing/2014/main" id="{4B8EB161-3397-8AAE-E96E-A0544AD7AAAF}"/>
              </a:ext>
            </a:extLst>
          </p:cNvPr>
          <p:cNvGrpSpPr/>
          <p:nvPr/>
        </p:nvGrpSpPr>
        <p:grpSpPr>
          <a:xfrm>
            <a:off x="290288" y="7417183"/>
            <a:ext cx="3039063" cy="685800"/>
            <a:chOff x="303561" y="3670300"/>
            <a:chExt cx="3039063" cy="685800"/>
          </a:xfrm>
        </p:grpSpPr>
        <p:sp>
          <p:nvSpPr>
            <p:cNvPr id="35" name="Rounded Rectangle 34">
              <a:hlinkClick r:id="rId16" action="ppaction://hlinksldjump"/>
              <a:extLst>
                <a:ext uri="{FF2B5EF4-FFF2-40B4-BE49-F238E27FC236}">
                  <a16:creationId xmlns:a16="http://schemas.microsoft.com/office/drawing/2014/main" id="{32638A13-E75C-EE3D-2681-0D79BEC2330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6" name="TextBox 35">
              <a:hlinkClick r:id="rId16" action="ppaction://hlinksldjump"/>
              <a:extLst>
                <a:ext uri="{FF2B5EF4-FFF2-40B4-BE49-F238E27FC236}">
                  <a16:creationId xmlns:a16="http://schemas.microsoft.com/office/drawing/2014/main" id="{8B600E78-C714-798C-0A12-87D7E00D97B0}"/>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7" name="Group 36">
            <a:extLst>
              <a:ext uri="{FF2B5EF4-FFF2-40B4-BE49-F238E27FC236}">
                <a16:creationId xmlns:a16="http://schemas.microsoft.com/office/drawing/2014/main" id="{7A99AD25-FFE3-F68D-6C33-44C89E106083}"/>
              </a:ext>
            </a:extLst>
          </p:cNvPr>
          <p:cNvGrpSpPr/>
          <p:nvPr/>
        </p:nvGrpSpPr>
        <p:grpSpPr>
          <a:xfrm>
            <a:off x="275270" y="8200222"/>
            <a:ext cx="3039063" cy="685800"/>
            <a:chOff x="303561" y="3670300"/>
            <a:chExt cx="3039063" cy="685800"/>
          </a:xfrm>
        </p:grpSpPr>
        <p:sp>
          <p:nvSpPr>
            <p:cNvPr id="38" name="Rounded Rectangle 37">
              <a:hlinkClick r:id="rId17" action="ppaction://hlinksldjump"/>
              <a:extLst>
                <a:ext uri="{FF2B5EF4-FFF2-40B4-BE49-F238E27FC236}">
                  <a16:creationId xmlns:a16="http://schemas.microsoft.com/office/drawing/2014/main" id="{E16D7157-8CB2-72F6-DF46-9537009162A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7" action="ppaction://hlinksldjump"/>
              <a:extLst>
                <a:ext uri="{FF2B5EF4-FFF2-40B4-BE49-F238E27FC236}">
                  <a16:creationId xmlns:a16="http://schemas.microsoft.com/office/drawing/2014/main" id="{9D645367-9D77-55CE-200C-E95F8295E17E}"/>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0" name="Group 39">
            <a:extLst>
              <a:ext uri="{FF2B5EF4-FFF2-40B4-BE49-F238E27FC236}">
                <a16:creationId xmlns:a16="http://schemas.microsoft.com/office/drawing/2014/main" id="{86C46FDC-F868-1C45-C07C-A80815F24029}"/>
              </a:ext>
            </a:extLst>
          </p:cNvPr>
          <p:cNvGrpSpPr/>
          <p:nvPr/>
        </p:nvGrpSpPr>
        <p:grpSpPr>
          <a:xfrm>
            <a:off x="286865" y="8983261"/>
            <a:ext cx="3039063" cy="685800"/>
            <a:chOff x="303561" y="3670300"/>
            <a:chExt cx="3039063" cy="685800"/>
          </a:xfrm>
        </p:grpSpPr>
        <p:sp>
          <p:nvSpPr>
            <p:cNvPr id="41" name="Rounded Rectangle 40">
              <a:hlinkClick r:id="rId18" action="ppaction://hlinksldjump"/>
              <a:extLst>
                <a:ext uri="{FF2B5EF4-FFF2-40B4-BE49-F238E27FC236}">
                  <a16:creationId xmlns:a16="http://schemas.microsoft.com/office/drawing/2014/main" id="{3DE5647A-2D68-E183-396F-19C458724F0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8" action="ppaction://hlinksldjump"/>
              <a:extLst>
                <a:ext uri="{FF2B5EF4-FFF2-40B4-BE49-F238E27FC236}">
                  <a16:creationId xmlns:a16="http://schemas.microsoft.com/office/drawing/2014/main" id="{4F0A70DF-4DC9-802F-3B02-33D8F12DDCE1}"/>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3" name="Group 42">
            <a:extLst>
              <a:ext uri="{FF2B5EF4-FFF2-40B4-BE49-F238E27FC236}">
                <a16:creationId xmlns:a16="http://schemas.microsoft.com/office/drawing/2014/main" id="{33F02686-B32C-5ECE-80B3-C56E6D7B72BC}"/>
              </a:ext>
            </a:extLst>
          </p:cNvPr>
          <p:cNvGrpSpPr/>
          <p:nvPr/>
        </p:nvGrpSpPr>
        <p:grpSpPr>
          <a:xfrm>
            <a:off x="297163" y="9766300"/>
            <a:ext cx="3039063" cy="685800"/>
            <a:chOff x="303561" y="3670300"/>
            <a:chExt cx="3039063" cy="685800"/>
          </a:xfrm>
        </p:grpSpPr>
        <p:sp>
          <p:nvSpPr>
            <p:cNvPr id="44" name="Rounded Rectangle 43">
              <a:hlinkClick r:id="rId19" action="ppaction://hlinksldjump"/>
              <a:extLst>
                <a:ext uri="{FF2B5EF4-FFF2-40B4-BE49-F238E27FC236}">
                  <a16:creationId xmlns:a16="http://schemas.microsoft.com/office/drawing/2014/main" id="{5DEBE344-DA5D-AE56-CFCC-2267FB423CA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19" action="ppaction://hlinksldjump"/>
              <a:extLst>
                <a:ext uri="{FF2B5EF4-FFF2-40B4-BE49-F238E27FC236}">
                  <a16:creationId xmlns:a16="http://schemas.microsoft.com/office/drawing/2014/main" id="{A9B0600D-7318-7E47-AE76-2DDAE9C1D922}"/>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1259180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A7BE5-4299-06DA-D8E8-0252A2B3062C}"/>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060F2D17-26D0-DE6B-C5EC-FCF28C0BA582}"/>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6C37FCA9-C70E-6E8A-6F47-1419420833F9}"/>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AE586C2E-E31D-CF49-7380-0056B921D4E8}"/>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DE87AC13-4513-0F22-D977-AE5CF7854920}"/>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BE186042-28FD-624B-592E-B8086C9EDCA3}"/>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22213E50-9198-FCF8-DF0F-975AE09F72D1}"/>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A5DE09B5-F4C2-00C9-1BD8-78D8200002B6}"/>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FC594C15-A67A-9050-B167-722B7269DDB3}"/>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C498640D-E27B-77D6-ED04-04E6FE6EFCBD}"/>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4EE943EE-7052-D171-11BF-282A36914D7E}"/>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Student answer 2 - Rio: </a:t>
            </a:r>
          </a:p>
        </p:txBody>
      </p:sp>
      <p:sp>
        <p:nvSpPr>
          <p:cNvPr id="2" name="TextBox 1">
            <a:extLst>
              <a:ext uri="{FF2B5EF4-FFF2-40B4-BE49-F238E27FC236}">
                <a16:creationId xmlns:a16="http://schemas.microsoft.com/office/drawing/2014/main" id="{CB1E3E02-BA01-1B81-ECAD-A89A050F8875}"/>
              </a:ext>
            </a:extLst>
          </p:cNvPr>
          <p:cNvSpPr txBox="1"/>
          <p:nvPr/>
        </p:nvSpPr>
        <p:spPr>
          <a:xfrm>
            <a:off x="3547268" y="1079500"/>
            <a:ext cx="10560479" cy="8463855"/>
          </a:xfrm>
          <a:prstGeom prst="rect">
            <a:avLst/>
          </a:prstGeom>
        </p:spPr>
        <p:txBody>
          <a:bodyPr wrap="square" lIns="0" tIns="0" rIns="0" bIns="0" rtlCol="0" anchor="t">
            <a:spAutoFit/>
          </a:bodyPr>
          <a:lstStyle/>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Kibera in Nairobi, Kenya, we can see overcrowded housing built from corrugated iron. This highlights one of the main social challenges of urban growth in LIC/NEE cities. Informal settlements like Kibera often lack clean water and toilets, which increases the spread of diseases such as cholera. The houses are built close together, creating fire risks, and piles of waste can also be seen, showing that the city struggles to manage rubbish collection. These conditions reduce people’s quality of life and limit life expectancy.</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 case study of Rio de Janeiro, Brazil, shows similar challenges. Over 20% of Rio’s population live in favelas such as Rocinha. Houses here are often built illegally on steep hillsides, making them vulnerable to landslides during heavy rain. Many homes lack access to clean water and proper sanitation, with around 30% of Rio’s population without access to a mains sewage connection. This creates major health problems such as the spread of diseases like cholera. Economically, many residents work in the informal sector in low-paid jobs such as street vending. Although this provides some income, it is insecure and unregulated, trapping families in poverty. Crime is also a serious issue, with high levels of drug-related violence in favelas reducing safety for residents. Traffic congestion and air pollution also affect the city as it continues to grow.</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Rio show that urban growth in LIC/NEE cities creates serious social challenges such as poor housing, sanitation, and health risks, as well as economic challenges including insecure employment, crime, and poor infrastructure.</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sp>
        <p:nvSpPr>
          <p:cNvPr id="5" name="TextBox 4">
            <a:extLst>
              <a:ext uri="{FF2B5EF4-FFF2-40B4-BE49-F238E27FC236}">
                <a16:creationId xmlns:a16="http://schemas.microsoft.com/office/drawing/2014/main" id="{26B6F3A2-1D10-CA54-2293-76A2C401255D}"/>
              </a:ext>
            </a:extLst>
          </p:cNvPr>
          <p:cNvSpPr txBox="1"/>
          <p:nvPr/>
        </p:nvSpPr>
        <p:spPr>
          <a:xfrm>
            <a:off x="3523076" y="9291848"/>
            <a:ext cx="8852367" cy="1107996"/>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Using the mark scheme, what level would you give it? </a:t>
            </a:r>
          </a:p>
        </p:txBody>
      </p:sp>
      <p:grpSp>
        <p:nvGrpSpPr>
          <p:cNvPr id="3" name="Group 2">
            <a:extLst>
              <a:ext uri="{FF2B5EF4-FFF2-40B4-BE49-F238E27FC236}">
                <a16:creationId xmlns:a16="http://schemas.microsoft.com/office/drawing/2014/main" id="{3897850C-E2EC-C862-588C-E9AAEF80EEAC}"/>
              </a:ext>
            </a:extLst>
          </p:cNvPr>
          <p:cNvGrpSpPr/>
          <p:nvPr/>
        </p:nvGrpSpPr>
        <p:grpSpPr>
          <a:xfrm>
            <a:off x="6214269" y="10174043"/>
            <a:ext cx="3124200" cy="519357"/>
            <a:chOff x="4702722" y="9210782"/>
            <a:chExt cx="1857404" cy="308769"/>
          </a:xfrm>
        </p:grpSpPr>
        <p:sp>
          <p:nvSpPr>
            <p:cNvPr id="17" name="Rounded Rectangle 16">
              <a:hlinkClick r:id="rId9"/>
              <a:extLst>
                <a:ext uri="{FF2B5EF4-FFF2-40B4-BE49-F238E27FC236}">
                  <a16:creationId xmlns:a16="http://schemas.microsoft.com/office/drawing/2014/main" id="{F8B1B185-0145-FBC0-F30C-4E90AF2550CF}"/>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9"/>
              <a:extLst>
                <a:ext uri="{FF2B5EF4-FFF2-40B4-BE49-F238E27FC236}">
                  <a16:creationId xmlns:a16="http://schemas.microsoft.com/office/drawing/2014/main" id="{9A3102FD-941C-CBB5-0280-058C5B17377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B76063CC-5841-AD64-5DAC-76186FBCBFF3}"/>
              </a:ext>
            </a:extLst>
          </p:cNvPr>
          <p:cNvGrpSpPr/>
          <p:nvPr/>
        </p:nvGrpSpPr>
        <p:grpSpPr>
          <a:xfrm>
            <a:off x="303561" y="3499257"/>
            <a:ext cx="2982482" cy="685800"/>
            <a:chOff x="303561" y="3670300"/>
            <a:chExt cx="2982482" cy="685800"/>
          </a:xfrm>
        </p:grpSpPr>
        <p:sp>
          <p:nvSpPr>
            <p:cNvPr id="20" name="Rounded Rectangle 19">
              <a:hlinkClick r:id="rId6" action="ppaction://hlinksldjump"/>
              <a:extLst>
                <a:ext uri="{FF2B5EF4-FFF2-40B4-BE49-F238E27FC236}">
                  <a16:creationId xmlns:a16="http://schemas.microsoft.com/office/drawing/2014/main" id="{28D1315F-683E-74C3-D569-8681CC807E2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6" action="ppaction://hlinksldjump"/>
              <a:extLst>
                <a:ext uri="{FF2B5EF4-FFF2-40B4-BE49-F238E27FC236}">
                  <a16:creationId xmlns:a16="http://schemas.microsoft.com/office/drawing/2014/main" id="{6FBA7C2A-5161-D023-7555-5BAC95E74622}"/>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2" name="Group 21">
            <a:extLst>
              <a:ext uri="{FF2B5EF4-FFF2-40B4-BE49-F238E27FC236}">
                <a16:creationId xmlns:a16="http://schemas.microsoft.com/office/drawing/2014/main" id="{064B8DE0-0F40-0619-D321-0846DFDAD25F}"/>
              </a:ext>
            </a:extLst>
          </p:cNvPr>
          <p:cNvGrpSpPr/>
          <p:nvPr/>
        </p:nvGrpSpPr>
        <p:grpSpPr>
          <a:xfrm>
            <a:off x="270669" y="4285027"/>
            <a:ext cx="3015374" cy="685800"/>
            <a:chOff x="270669" y="3670300"/>
            <a:chExt cx="3015374" cy="685800"/>
          </a:xfrm>
        </p:grpSpPr>
        <p:sp>
          <p:nvSpPr>
            <p:cNvPr id="23" name="Rounded Rectangle 22">
              <a:hlinkClick r:id="rId11" action="ppaction://hlinksldjump"/>
              <a:extLst>
                <a:ext uri="{FF2B5EF4-FFF2-40B4-BE49-F238E27FC236}">
                  <a16:creationId xmlns:a16="http://schemas.microsoft.com/office/drawing/2014/main" id="{127AA618-6D09-B090-4270-8F60A5BBB894}"/>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11" action="ppaction://hlinksldjump"/>
              <a:extLst>
                <a:ext uri="{FF2B5EF4-FFF2-40B4-BE49-F238E27FC236}">
                  <a16:creationId xmlns:a16="http://schemas.microsoft.com/office/drawing/2014/main" id="{E6853B93-7F22-5AA1-3218-0C2E3C09A151}"/>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5" name="Group 24">
            <a:extLst>
              <a:ext uri="{FF2B5EF4-FFF2-40B4-BE49-F238E27FC236}">
                <a16:creationId xmlns:a16="http://schemas.microsoft.com/office/drawing/2014/main" id="{A7DA4AC8-202A-CB75-A71A-4B444720AC8A}"/>
              </a:ext>
            </a:extLst>
          </p:cNvPr>
          <p:cNvGrpSpPr/>
          <p:nvPr/>
        </p:nvGrpSpPr>
        <p:grpSpPr>
          <a:xfrm>
            <a:off x="297163" y="5068066"/>
            <a:ext cx="2982482" cy="685800"/>
            <a:chOff x="303561" y="3670300"/>
            <a:chExt cx="2982482" cy="685800"/>
          </a:xfrm>
        </p:grpSpPr>
        <p:sp>
          <p:nvSpPr>
            <p:cNvPr id="27" name="Rounded Rectangle 26">
              <a:hlinkClick r:id="rId12" action="ppaction://hlinksldjump"/>
              <a:extLst>
                <a:ext uri="{FF2B5EF4-FFF2-40B4-BE49-F238E27FC236}">
                  <a16:creationId xmlns:a16="http://schemas.microsoft.com/office/drawing/2014/main" id="{E025756E-884A-770A-F3C1-7EF96E9C1A78}"/>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2" action="ppaction://hlinksldjump"/>
              <a:extLst>
                <a:ext uri="{FF2B5EF4-FFF2-40B4-BE49-F238E27FC236}">
                  <a16:creationId xmlns:a16="http://schemas.microsoft.com/office/drawing/2014/main" id="{5F26CA7B-8A35-3739-145D-6927D520FFD7}"/>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9" name="Group 28">
            <a:extLst>
              <a:ext uri="{FF2B5EF4-FFF2-40B4-BE49-F238E27FC236}">
                <a16:creationId xmlns:a16="http://schemas.microsoft.com/office/drawing/2014/main" id="{4BEF237B-D8FD-2B78-AE42-13612E398DEC}"/>
              </a:ext>
            </a:extLst>
          </p:cNvPr>
          <p:cNvGrpSpPr/>
          <p:nvPr/>
        </p:nvGrpSpPr>
        <p:grpSpPr>
          <a:xfrm>
            <a:off x="307442" y="5851105"/>
            <a:ext cx="2982482" cy="685800"/>
            <a:chOff x="303561" y="3670300"/>
            <a:chExt cx="2982482" cy="685800"/>
          </a:xfrm>
        </p:grpSpPr>
        <p:sp>
          <p:nvSpPr>
            <p:cNvPr id="30" name="Rounded Rectangle 29">
              <a:hlinkClick r:id="rId13" action="ppaction://hlinksldjump"/>
              <a:extLst>
                <a:ext uri="{FF2B5EF4-FFF2-40B4-BE49-F238E27FC236}">
                  <a16:creationId xmlns:a16="http://schemas.microsoft.com/office/drawing/2014/main" id="{A206F8CA-0E37-B454-81EE-2BF7D89810D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3" action="ppaction://hlinksldjump"/>
              <a:extLst>
                <a:ext uri="{FF2B5EF4-FFF2-40B4-BE49-F238E27FC236}">
                  <a16:creationId xmlns:a16="http://schemas.microsoft.com/office/drawing/2014/main" id="{9D748A7B-AD0F-C316-87EC-5982B66D7C8F}"/>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2" name="Group 31">
            <a:extLst>
              <a:ext uri="{FF2B5EF4-FFF2-40B4-BE49-F238E27FC236}">
                <a16:creationId xmlns:a16="http://schemas.microsoft.com/office/drawing/2014/main" id="{6763CA09-FDBA-1036-C05D-242DD3D2A404}"/>
              </a:ext>
            </a:extLst>
          </p:cNvPr>
          <p:cNvGrpSpPr/>
          <p:nvPr/>
        </p:nvGrpSpPr>
        <p:grpSpPr>
          <a:xfrm>
            <a:off x="297163" y="6634144"/>
            <a:ext cx="2982482" cy="685800"/>
            <a:chOff x="303561" y="3670300"/>
            <a:chExt cx="2982482" cy="685800"/>
          </a:xfrm>
        </p:grpSpPr>
        <p:sp>
          <p:nvSpPr>
            <p:cNvPr id="33" name="Rounded Rectangle 32">
              <a:hlinkClick r:id="rId14" action="ppaction://hlinksldjump"/>
              <a:extLst>
                <a:ext uri="{FF2B5EF4-FFF2-40B4-BE49-F238E27FC236}">
                  <a16:creationId xmlns:a16="http://schemas.microsoft.com/office/drawing/2014/main" id="{32746683-8AF3-AB3F-EDAE-F2899395E02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4" action="ppaction://hlinksldjump"/>
              <a:extLst>
                <a:ext uri="{FF2B5EF4-FFF2-40B4-BE49-F238E27FC236}">
                  <a16:creationId xmlns:a16="http://schemas.microsoft.com/office/drawing/2014/main" id="{834AFC9D-CBFB-09AF-EEAB-10193032955A}"/>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5" name="Group 34">
            <a:extLst>
              <a:ext uri="{FF2B5EF4-FFF2-40B4-BE49-F238E27FC236}">
                <a16:creationId xmlns:a16="http://schemas.microsoft.com/office/drawing/2014/main" id="{BD124B64-1E7E-8703-28C4-222A80BE7D2A}"/>
              </a:ext>
            </a:extLst>
          </p:cNvPr>
          <p:cNvGrpSpPr/>
          <p:nvPr/>
        </p:nvGrpSpPr>
        <p:grpSpPr>
          <a:xfrm>
            <a:off x="290288" y="7417183"/>
            <a:ext cx="3039063" cy="685800"/>
            <a:chOff x="303561" y="3670300"/>
            <a:chExt cx="3039063" cy="685800"/>
          </a:xfrm>
        </p:grpSpPr>
        <p:sp>
          <p:nvSpPr>
            <p:cNvPr id="36" name="Rounded Rectangle 35">
              <a:hlinkClick r:id="rId15" action="ppaction://hlinksldjump"/>
              <a:extLst>
                <a:ext uri="{FF2B5EF4-FFF2-40B4-BE49-F238E27FC236}">
                  <a16:creationId xmlns:a16="http://schemas.microsoft.com/office/drawing/2014/main" id="{0501F904-8246-1BD7-AB2A-59E646D214A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5" action="ppaction://hlinksldjump"/>
              <a:extLst>
                <a:ext uri="{FF2B5EF4-FFF2-40B4-BE49-F238E27FC236}">
                  <a16:creationId xmlns:a16="http://schemas.microsoft.com/office/drawing/2014/main" id="{E5C43B7A-A2E4-7855-AD2C-FF5E412B92F8}"/>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8" name="Group 37">
            <a:extLst>
              <a:ext uri="{FF2B5EF4-FFF2-40B4-BE49-F238E27FC236}">
                <a16:creationId xmlns:a16="http://schemas.microsoft.com/office/drawing/2014/main" id="{5DC88B9F-9230-E1BB-927C-C2BE4AD14785}"/>
              </a:ext>
            </a:extLst>
          </p:cNvPr>
          <p:cNvGrpSpPr/>
          <p:nvPr/>
        </p:nvGrpSpPr>
        <p:grpSpPr>
          <a:xfrm>
            <a:off x="275270" y="8200222"/>
            <a:ext cx="3039063" cy="685800"/>
            <a:chOff x="303561" y="3670300"/>
            <a:chExt cx="3039063" cy="685800"/>
          </a:xfrm>
        </p:grpSpPr>
        <p:sp>
          <p:nvSpPr>
            <p:cNvPr id="39" name="Rounded Rectangle 38">
              <a:hlinkClick r:id="rId16" action="ppaction://hlinksldjump"/>
              <a:extLst>
                <a:ext uri="{FF2B5EF4-FFF2-40B4-BE49-F238E27FC236}">
                  <a16:creationId xmlns:a16="http://schemas.microsoft.com/office/drawing/2014/main" id="{0C19375B-C2F9-FE93-A1B6-EF4A612218C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6" action="ppaction://hlinksldjump"/>
              <a:extLst>
                <a:ext uri="{FF2B5EF4-FFF2-40B4-BE49-F238E27FC236}">
                  <a16:creationId xmlns:a16="http://schemas.microsoft.com/office/drawing/2014/main" id="{3E6AA910-9027-54F8-9D05-D0C070DEA090}"/>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1" name="Group 40">
            <a:extLst>
              <a:ext uri="{FF2B5EF4-FFF2-40B4-BE49-F238E27FC236}">
                <a16:creationId xmlns:a16="http://schemas.microsoft.com/office/drawing/2014/main" id="{7ACDC49A-78E9-CFEE-DC2D-83B78920DF08}"/>
              </a:ext>
            </a:extLst>
          </p:cNvPr>
          <p:cNvGrpSpPr/>
          <p:nvPr/>
        </p:nvGrpSpPr>
        <p:grpSpPr>
          <a:xfrm>
            <a:off x="286865" y="8983261"/>
            <a:ext cx="3039063" cy="685800"/>
            <a:chOff x="303561" y="3670300"/>
            <a:chExt cx="3039063" cy="685800"/>
          </a:xfrm>
        </p:grpSpPr>
        <p:sp>
          <p:nvSpPr>
            <p:cNvPr id="42" name="Rounded Rectangle 41">
              <a:hlinkClick r:id="rId17" action="ppaction://hlinksldjump"/>
              <a:extLst>
                <a:ext uri="{FF2B5EF4-FFF2-40B4-BE49-F238E27FC236}">
                  <a16:creationId xmlns:a16="http://schemas.microsoft.com/office/drawing/2014/main" id="{AB7986D4-9457-DBAB-7639-AF0CE19E03B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7" action="ppaction://hlinksldjump"/>
              <a:extLst>
                <a:ext uri="{FF2B5EF4-FFF2-40B4-BE49-F238E27FC236}">
                  <a16:creationId xmlns:a16="http://schemas.microsoft.com/office/drawing/2014/main" id="{16D78A8E-453D-C0A5-0DA5-FBA978725B8D}"/>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4" name="Group 43">
            <a:extLst>
              <a:ext uri="{FF2B5EF4-FFF2-40B4-BE49-F238E27FC236}">
                <a16:creationId xmlns:a16="http://schemas.microsoft.com/office/drawing/2014/main" id="{ABC7643A-56A6-91AB-8882-A622A2CCDE68}"/>
              </a:ext>
            </a:extLst>
          </p:cNvPr>
          <p:cNvGrpSpPr/>
          <p:nvPr/>
        </p:nvGrpSpPr>
        <p:grpSpPr>
          <a:xfrm>
            <a:off x="297163" y="9766300"/>
            <a:ext cx="3039063" cy="685800"/>
            <a:chOff x="303561" y="3670300"/>
            <a:chExt cx="3039063" cy="685800"/>
          </a:xfrm>
        </p:grpSpPr>
        <p:sp>
          <p:nvSpPr>
            <p:cNvPr id="45" name="Rounded Rectangle 44">
              <a:hlinkClick r:id="rId18" action="ppaction://hlinksldjump"/>
              <a:extLst>
                <a:ext uri="{FF2B5EF4-FFF2-40B4-BE49-F238E27FC236}">
                  <a16:creationId xmlns:a16="http://schemas.microsoft.com/office/drawing/2014/main" id="{A313F968-E8F9-85D9-B615-04F1D01560A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8" action="ppaction://hlinksldjump"/>
              <a:extLst>
                <a:ext uri="{FF2B5EF4-FFF2-40B4-BE49-F238E27FC236}">
                  <a16:creationId xmlns:a16="http://schemas.microsoft.com/office/drawing/2014/main" id="{496D2E7F-02A2-ED90-B109-CD86BA0E69A3}"/>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4161160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AEC76-7624-2818-6AC2-88551852F39C}"/>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4B83CF52-7CC7-3627-A0BE-CD3EAC13B897}"/>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4AC9368F-6815-F0E9-D3B4-EE51AA05E769}"/>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5186F2CA-4120-6FE1-DBFC-BFFBEAA539C0}"/>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4B130D17-BE64-D866-3F21-6D5260DFAAB4}"/>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353FFAA3-77E3-A043-8AAF-288636BE4D4D}"/>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8A346319-3E26-6EAD-A299-B57F7BB239C3}"/>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750A7BAB-EC10-42AA-71A4-B64800DE6D9E}"/>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F510B9D4-6025-B8C6-109F-502A96FFF69D}"/>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EE2AB660-8F73-9E61-6CFF-F5E9AB96927D}"/>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ECCAD7A4-A4E1-21D2-39C0-F92004FDED13}"/>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Student answer 2 - Rio: </a:t>
            </a:r>
          </a:p>
        </p:txBody>
      </p:sp>
      <p:sp>
        <p:nvSpPr>
          <p:cNvPr id="2" name="TextBox 1">
            <a:extLst>
              <a:ext uri="{FF2B5EF4-FFF2-40B4-BE49-F238E27FC236}">
                <a16:creationId xmlns:a16="http://schemas.microsoft.com/office/drawing/2014/main" id="{D4F85345-FFB6-1898-7D29-55F4D7CB8DCF}"/>
              </a:ext>
            </a:extLst>
          </p:cNvPr>
          <p:cNvSpPr txBox="1"/>
          <p:nvPr/>
        </p:nvSpPr>
        <p:spPr>
          <a:xfrm>
            <a:off x="3547268" y="1434130"/>
            <a:ext cx="10560479" cy="6093976"/>
          </a:xfrm>
          <a:prstGeom prst="rect">
            <a:avLst/>
          </a:prstGeom>
        </p:spPr>
        <p:txBody>
          <a:bodyPr wrap="square" lIns="0" tIns="0" rIns="0" bIns="0" rtlCol="0" anchor="t">
            <a:spAutoFit/>
          </a:bodyPr>
          <a:lstStyle/>
          <a:p>
            <a:r>
              <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Kibera in Nairobi, Kenya, we can see overcrowded housing built from corrugated iron. This highlights one of the main social challenges of urban growth in LIC/NEE cities. Informal settlements like Kibera often lack clean water and toilets, which increases the spread of diseases such as cholera. The houses are built close together, creating fire risks, and piles of waste can also be seen, showing that the city struggles to manage rubbish collection. These conditions reduce people’s quality of life and limit life expectancy.</a:t>
            </a: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 case study of Rio de Janeiro, Brazil, shows similar challenges. Over 20% of Rio’s population live in favelas such as Rocinha. Houses here are often built illegally on steep hillsides, making them vulnerable to landslides during heavy rain. Many homes lack access to clean water and proper sanitation, with around 30% of Rio’s population without access to a mains sewage connection. This creates major health problems such as the spread of diseases like cholera. Economically, many residents work in the informal sector in low-paid jobs such as street vending. Although this provides some income, it is insecure and unregulated, trapping families in poverty. Crime is also a serious issue, with high levels of drug-related violence in favelas reducing safety for residents. Traffic congestion and air pollution also affect the city as it continues to grow.</a:t>
            </a: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Rio show that urban growth in LIC/NEE cities creates serious social challenges such as poor housing, sanitation, and health risks, as well as economic challenges including insecure employment, crime, and poor infrastructure.</a:t>
            </a: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endParaRPr lang="en-US"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sp>
        <p:nvSpPr>
          <p:cNvPr id="5" name="TextBox 4">
            <a:extLst>
              <a:ext uri="{FF2B5EF4-FFF2-40B4-BE49-F238E27FC236}">
                <a16:creationId xmlns:a16="http://schemas.microsoft.com/office/drawing/2014/main" id="{C47D67A5-E756-DC2D-AEF2-4B228DC89C02}"/>
              </a:ext>
            </a:extLst>
          </p:cNvPr>
          <p:cNvSpPr txBox="1"/>
          <p:nvPr/>
        </p:nvSpPr>
        <p:spPr>
          <a:xfrm>
            <a:off x="3515096" y="7154239"/>
            <a:ext cx="10534663" cy="2954655"/>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An examiner would likely award a high level 3. This is because the student responds with real detail and thoroughness in engaging with the photograph (AO3), using this information to show excellent understanding of urban challenges (AO2). It shows real grasp of urban processes through a well-used case study (AO1) which is discussed critically (e.g. there are comments about how significant the challenges are). Real facts about the case study  were included. This answer is a very thorough GCSE-level response whose overall level of understanding warranted full marks.</a:t>
            </a:r>
          </a:p>
        </p:txBody>
      </p:sp>
      <p:grpSp>
        <p:nvGrpSpPr>
          <p:cNvPr id="3" name="Group 2">
            <a:extLst>
              <a:ext uri="{FF2B5EF4-FFF2-40B4-BE49-F238E27FC236}">
                <a16:creationId xmlns:a16="http://schemas.microsoft.com/office/drawing/2014/main" id="{1E695403-3F8E-2B88-3D04-DC75CA9A3657}"/>
              </a:ext>
            </a:extLst>
          </p:cNvPr>
          <p:cNvGrpSpPr/>
          <p:nvPr/>
        </p:nvGrpSpPr>
        <p:grpSpPr>
          <a:xfrm>
            <a:off x="6214269" y="10174043"/>
            <a:ext cx="3124200" cy="519357"/>
            <a:chOff x="4702722" y="9210782"/>
            <a:chExt cx="1857404" cy="308769"/>
          </a:xfrm>
        </p:grpSpPr>
        <p:sp>
          <p:nvSpPr>
            <p:cNvPr id="17" name="Rounded Rectangle 16">
              <a:hlinkClick r:id="rId9"/>
              <a:extLst>
                <a:ext uri="{FF2B5EF4-FFF2-40B4-BE49-F238E27FC236}">
                  <a16:creationId xmlns:a16="http://schemas.microsoft.com/office/drawing/2014/main" id="{10115CE7-9947-6B29-5F6F-3A99309473CF}"/>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9"/>
              <a:extLst>
                <a:ext uri="{FF2B5EF4-FFF2-40B4-BE49-F238E27FC236}">
                  <a16:creationId xmlns:a16="http://schemas.microsoft.com/office/drawing/2014/main" id="{98FA5267-5428-38A8-AB8D-8FD4A8F8E84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3DCA0737-2246-705B-31F8-C4CC427E4C0D}"/>
              </a:ext>
            </a:extLst>
          </p:cNvPr>
          <p:cNvGrpSpPr/>
          <p:nvPr/>
        </p:nvGrpSpPr>
        <p:grpSpPr>
          <a:xfrm>
            <a:off x="303561" y="3499257"/>
            <a:ext cx="2982482" cy="685800"/>
            <a:chOff x="303561" y="3670300"/>
            <a:chExt cx="2982482" cy="685800"/>
          </a:xfrm>
        </p:grpSpPr>
        <p:sp>
          <p:nvSpPr>
            <p:cNvPr id="20" name="Rounded Rectangle 19">
              <a:hlinkClick r:id="rId6" action="ppaction://hlinksldjump"/>
              <a:extLst>
                <a:ext uri="{FF2B5EF4-FFF2-40B4-BE49-F238E27FC236}">
                  <a16:creationId xmlns:a16="http://schemas.microsoft.com/office/drawing/2014/main" id="{260B0382-FD09-A26D-8E59-B018EFE91AC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6" action="ppaction://hlinksldjump"/>
              <a:extLst>
                <a:ext uri="{FF2B5EF4-FFF2-40B4-BE49-F238E27FC236}">
                  <a16:creationId xmlns:a16="http://schemas.microsoft.com/office/drawing/2014/main" id="{115A709A-34F0-6A95-6517-7FD972220679}"/>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2" name="Group 21">
            <a:extLst>
              <a:ext uri="{FF2B5EF4-FFF2-40B4-BE49-F238E27FC236}">
                <a16:creationId xmlns:a16="http://schemas.microsoft.com/office/drawing/2014/main" id="{91CA4323-9307-B2FE-F27D-1AE0A03F1D4C}"/>
              </a:ext>
            </a:extLst>
          </p:cNvPr>
          <p:cNvGrpSpPr/>
          <p:nvPr/>
        </p:nvGrpSpPr>
        <p:grpSpPr>
          <a:xfrm>
            <a:off x="270669" y="4285027"/>
            <a:ext cx="3015374" cy="685800"/>
            <a:chOff x="270669" y="3670300"/>
            <a:chExt cx="3015374" cy="685800"/>
          </a:xfrm>
        </p:grpSpPr>
        <p:sp>
          <p:nvSpPr>
            <p:cNvPr id="23" name="Rounded Rectangle 22">
              <a:hlinkClick r:id="rId11" action="ppaction://hlinksldjump"/>
              <a:extLst>
                <a:ext uri="{FF2B5EF4-FFF2-40B4-BE49-F238E27FC236}">
                  <a16:creationId xmlns:a16="http://schemas.microsoft.com/office/drawing/2014/main" id="{2A8DE005-1BE3-CE90-9CC7-87A46086725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11" action="ppaction://hlinksldjump"/>
              <a:extLst>
                <a:ext uri="{FF2B5EF4-FFF2-40B4-BE49-F238E27FC236}">
                  <a16:creationId xmlns:a16="http://schemas.microsoft.com/office/drawing/2014/main" id="{B40B3876-BD17-4111-D445-4DC6654CBCB5}"/>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5" name="Group 24">
            <a:extLst>
              <a:ext uri="{FF2B5EF4-FFF2-40B4-BE49-F238E27FC236}">
                <a16:creationId xmlns:a16="http://schemas.microsoft.com/office/drawing/2014/main" id="{913A8CC0-3BB3-70D5-72D5-7B1438A43210}"/>
              </a:ext>
            </a:extLst>
          </p:cNvPr>
          <p:cNvGrpSpPr/>
          <p:nvPr/>
        </p:nvGrpSpPr>
        <p:grpSpPr>
          <a:xfrm>
            <a:off x="297163" y="5068066"/>
            <a:ext cx="2982482" cy="685800"/>
            <a:chOff x="303561" y="3670300"/>
            <a:chExt cx="2982482" cy="685800"/>
          </a:xfrm>
        </p:grpSpPr>
        <p:sp>
          <p:nvSpPr>
            <p:cNvPr id="27" name="Rounded Rectangle 26">
              <a:hlinkClick r:id="rId12" action="ppaction://hlinksldjump"/>
              <a:extLst>
                <a:ext uri="{FF2B5EF4-FFF2-40B4-BE49-F238E27FC236}">
                  <a16:creationId xmlns:a16="http://schemas.microsoft.com/office/drawing/2014/main" id="{C87907E9-F2FA-86ED-EBC0-B4B30510323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2" action="ppaction://hlinksldjump"/>
              <a:extLst>
                <a:ext uri="{FF2B5EF4-FFF2-40B4-BE49-F238E27FC236}">
                  <a16:creationId xmlns:a16="http://schemas.microsoft.com/office/drawing/2014/main" id="{B3384470-8D31-B90A-71A7-2052C4EB72C3}"/>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9" name="Group 28">
            <a:extLst>
              <a:ext uri="{FF2B5EF4-FFF2-40B4-BE49-F238E27FC236}">
                <a16:creationId xmlns:a16="http://schemas.microsoft.com/office/drawing/2014/main" id="{6B847554-E139-C516-F7E8-D0BE0EB2F8D1}"/>
              </a:ext>
            </a:extLst>
          </p:cNvPr>
          <p:cNvGrpSpPr/>
          <p:nvPr/>
        </p:nvGrpSpPr>
        <p:grpSpPr>
          <a:xfrm>
            <a:off x="307442" y="5851105"/>
            <a:ext cx="2982482" cy="685800"/>
            <a:chOff x="303561" y="3670300"/>
            <a:chExt cx="2982482" cy="685800"/>
          </a:xfrm>
        </p:grpSpPr>
        <p:sp>
          <p:nvSpPr>
            <p:cNvPr id="30" name="Rounded Rectangle 29">
              <a:hlinkClick r:id="rId13" action="ppaction://hlinksldjump"/>
              <a:extLst>
                <a:ext uri="{FF2B5EF4-FFF2-40B4-BE49-F238E27FC236}">
                  <a16:creationId xmlns:a16="http://schemas.microsoft.com/office/drawing/2014/main" id="{7F4D9F2C-133F-30E9-3DA6-B211D50F139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3" action="ppaction://hlinksldjump"/>
              <a:extLst>
                <a:ext uri="{FF2B5EF4-FFF2-40B4-BE49-F238E27FC236}">
                  <a16:creationId xmlns:a16="http://schemas.microsoft.com/office/drawing/2014/main" id="{2EE1AA1D-85AF-309F-C69A-1EB3B0718E87}"/>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2" name="Group 31">
            <a:extLst>
              <a:ext uri="{FF2B5EF4-FFF2-40B4-BE49-F238E27FC236}">
                <a16:creationId xmlns:a16="http://schemas.microsoft.com/office/drawing/2014/main" id="{A6ECBECF-8C89-CA66-E046-9A6AD8F2D151}"/>
              </a:ext>
            </a:extLst>
          </p:cNvPr>
          <p:cNvGrpSpPr/>
          <p:nvPr/>
        </p:nvGrpSpPr>
        <p:grpSpPr>
          <a:xfrm>
            <a:off x="297163" y="6634144"/>
            <a:ext cx="2982482" cy="685800"/>
            <a:chOff x="303561" y="3670300"/>
            <a:chExt cx="2982482" cy="685800"/>
          </a:xfrm>
        </p:grpSpPr>
        <p:sp>
          <p:nvSpPr>
            <p:cNvPr id="33" name="Rounded Rectangle 32">
              <a:hlinkClick r:id="rId14" action="ppaction://hlinksldjump"/>
              <a:extLst>
                <a:ext uri="{FF2B5EF4-FFF2-40B4-BE49-F238E27FC236}">
                  <a16:creationId xmlns:a16="http://schemas.microsoft.com/office/drawing/2014/main" id="{8E97233E-0BC0-92BC-A7CF-83A905573D2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4" action="ppaction://hlinksldjump"/>
              <a:extLst>
                <a:ext uri="{FF2B5EF4-FFF2-40B4-BE49-F238E27FC236}">
                  <a16:creationId xmlns:a16="http://schemas.microsoft.com/office/drawing/2014/main" id="{025226F2-0383-64BF-2770-3BE4D02321A2}"/>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5" name="Group 34">
            <a:extLst>
              <a:ext uri="{FF2B5EF4-FFF2-40B4-BE49-F238E27FC236}">
                <a16:creationId xmlns:a16="http://schemas.microsoft.com/office/drawing/2014/main" id="{F22046D1-61D3-361B-EB98-C24E6FA77801}"/>
              </a:ext>
            </a:extLst>
          </p:cNvPr>
          <p:cNvGrpSpPr/>
          <p:nvPr/>
        </p:nvGrpSpPr>
        <p:grpSpPr>
          <a:xfrm>
            <a:off x="290288" y="7417183"/>
            <a:ext cx="3039063" cy="685800"/>
            <a:chOff x="303561" y="3670300"/>
            <a:chExt cx="3039063" cy="685800"/>
          </a:xfrm>
        </p:grpSpPr>
        <p:sp>
          <p:nvSpPr>
            <p:cNvPr id="36" name="Rounded Rectangle 35">
              <a:hlinkClick r:id="rId15" action="ppaction://hlinksldjump"/>
              <a:extLst>
                <a:ext uri="{FF2B5EF4-FFF2-40B4-BE49-F238E27FC236}">
                  <a16:creationId xmlns:a16="http://schemas.microsoft.com/office/drawing/2014/main" id="{A9F9D73A-C09E-1FB2-2C55-0AA899A35154}"/>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5" action="ppaction://hlinksldjump"/>
              <a:extLst>
                <a:ext uri="{FF2B5EF4-FFF2-40B4-BE49-F238E27FC236}">
                  <a16:creationId xmlns:a16="http://schemas.microsoft.com/office/drawing/2014/main" id="{037A4734-FD0D-7693-2689-279FD39B2D53}"/>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8" name="Group 37">
            <a:extLst>
              <a:ext uri="{FF2B5EF4-FFF2-40B4-BE49-F238E27FC236}">
                <a16:creationId xmlns:a16="http://schemas.microsoft.com/office/drawing/2014/main" id="{BD7F4C42-5DDB-A835-80B0-F1593DEEF7FD}"/>
              </a:ext>
            </a:extLst>
          </p:cNvPr>
          <p:cNvGrpSpPr/>
          <p:nvPr/>
        </p:nvGrpSpPr>
        <p:grpSpPr>
          <a:xfrm>
            <a:off x="275270" y="8200222"/>
            <a:ext cx="3039063" cy="685800"/>
            <a:chOff x="303561" y="3670300"/>
            <a:chExt cx="3039063" cy="685800"/>
          </a:xfrm>
        </p:grpSpPr>
        <p:sp>
          <p:nvSpPr>
            <p:cNvPr id="39" name="Rounded Rectangle 38">
              <a:hlinkClick r:id="rId16" action="ppaction://hlinksldjump"/>
              <a:extLst>
                <a:ext uri="{FF2B5EF4-FFF2-40B4-BE49-F238E27FC236}">
                  <a16:creationId xmlns:a16="http://schemas.microsoft.com/office/drawing/2014/main" id="{3F262AB0-B6E8-CD88-6F6B-F7976B398EB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6" action="ppaction://hlinksldjump"/>
              <a:extLst>
                <a:ext uri="{FF2B5EF4-FFF2-40B4-BE49-F238E27FC236}">
                  <a16:creationId xmlns:a16="http://schemas.microsoft.com/office/drawing/2014/main" id="{78A6E937-094F-6987-FF88-722DD8B8B40D}"/>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1" name="Group 40">
            <a:extLst>
              <a:ext uri="{FF2B5EF4-FFF2-40B4-BE49-F238E27FC236}">
                <a16:creationId xmlns:a16="http://schemas.microsoft.com/office/drawing/2014/main" id="{21D68D53-7066-555F-7D9D-532D26C283C2}"/>
              </a:ext>
            </a:extLst>
          </p:cNvPr>
          <p:cNvGrpSpPr/>
          <p:nvPr/>
        </p:nvGrpSpPr>
        <p:grpSpPr>
          <a:xfrm>
            <a:off x="286865" y="8983261"/>
            <a:ext cx="3039063" cy="685800"/>
            <a:chOff x="303561" y="3670300"/>
            <a:chExt cx="3039063" cy="685800"/>
          </a:xfrm>
        </p:grpSpPr>
        <p:sp>
          <p:nvSpPr>
            <p:cNvPr id="42" name="Rounded Rectangle 41">
              <a:hlinkClick r:id="rId17" action="ppaction://hlinksldjump"/>
              <a:extLst>
                <a:ext uri="{FF2B5EF4-FFF2-40B4-BE49-F238E27FC236}">
                  <a16:creationId xmlns:a16="http://schemas.microsoft.com/office/drawing/2014/main" id="{F3598A14-9297-C42A-24C1-FB366354E10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7" action="ppaction://hlinksldjump"/>
              <a:extLst>
                <a:ext uri="{FF2B5EF4-FFF2-40B4-BE49-F238E27FC236}">
                  <a16:creationId xmlns:a16="http://schemas.microsoft.com/office/drawing/2014/main" id="{F20DE404-D820-A604-436E-CDC41BF0624C}"/>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4" name="Group 43">
            <a:extLst>
              <a:ext uri="{FF2B5EF4-FFF2-40B4-BE49-F238E27FC236}">
                <a16:creationId xmlns:a16="http://schemas.microsoft.com/office/drawing/2014/main" id="{A4BA31F8-7435-AB44-437C-021EC00C771F}"/>
              </a:ext>
            </a:extLst>
          </p:cNvPr>
          <p:cNvGrpSpPr/>
          <p:nvPr/>
        </p:nvGrpSpPr>
        <p:grpSpPr>
          <a:xfrm>
            <a:off x="297163" y="9766300"/>
            <a:ext cx="3039063" cy="685800"/>
            <a:chOff x="303561" y="3670300"/>
            <a:chExt cx="3039063" cy="685800"/>
          </a:xfrm>
        </p:grpSpPr>
        <p:sp>
          <p:nvSpPr>
            <p:cNvPr id="45" name="Rounded Rectangle 44">
              <a:hlinkClick r:id="rId18" action="ppaction://hlinksldjump"/>
              <a:extLst>
                <a:ext uri="{FF2B5EF4-FFF2-40B4-BE49-F238E27FC236}">
                  <a16:creationId xmlns:a16="http://schemas.microsoft.com/office/drawing/2014/main" id="{54772C67-10D4-ACB7-AD0D-AC0A906717D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8" action="ppaction://hlinksldjump"/>
              <a:extLst>
                <a:ext uri="{FF2B5EF4-FFF2-40B4-BE49-F238E27FC236}">
                  <a16:creationId xmlns:a16="http://schemas.microsoft.com/office/drawing/2014/main" id="{6DD0E201-D17E-F0CE-6241-910EA8FB328B}"/>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2673560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631CD-C9F7-B49D-4993-245D6338F846}"/>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91BA1291-35A1-5195-145F-7688313167ED}"/>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96984F39-59AA-E536-F918-70B497C459C0}"/>
              </a:ext>
            </a:extLst>
          </p:cNvPr>
          <p:cNvGrpSpPr/>
          <p:nvPr/>
        </p:nvGrpSpPr>
        <p:grpSpPr>
          <a:xfrm>
            <a:off x="206212" y="264816"/>
            <a:ext cx="2849024" cy="2017634"/>
            <a:chOff x="8029538" y="2947244"/>
            <a:chExt cx="5087578" cy="3602943"/>
          </a:xfrm>
        </p:grpSpPr>
        <p:grpSp>
          <p:nvGrpSpPr>
            <p:cNvPr id="6" name="Group 11">
              <a:extLst>
                <a:ext uri="{FF2B5EF4-FFF2-40B4-BE49-F238E27FC236}">
                  <a16:creationId xmlns:a16="http://schemas.microsoft.com/office/drawing/2014/main" id="{A0539EFD-8BF3-339F-EB01-CE2DF7152FBE}"/>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C8257DF8-D7B3-C031-88A5-4E8B9178A471}"/>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33C83688-525B-C8A1-042F-F72379336481}"/>
                </a:ext>
              </a:extLst>
            </p:cNvPr>
            <p:cNvSpPr txBox="1"/>
            <p:nvPr/>
          </p:nvSpPr>
          <p:spPr>
            <a:xfrm rot="21264369">
              <a:off x="8029538" y="3488523"/>
              <a:ext cx="4785561"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C2B92597-E3C1-9A94-E422-07B62D83D964}"/>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DA0A66D6-7AF5-F495-1A8C-6B110AE29D25}"/>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E196E784-46F9-5A79-5377-8AB49801A078}"/>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701FDA31-49C6-4177-E208-6FB6EF5A31B9}"/>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00F8E2D3-96B4-2951-690A-692166B03D00}"/>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Your turn</a:t>
            </a:r>
          </a:p>
        </p:txBody>
      </p:sp>
      <p:sp>
        <p:nvSpPr>
          <p:cNvPr id="2" name="TextBox 1">
            <a:extLst>
              <a:ext uri="{FF2B5EF4-FFF2-40B4-BE49-F238E27FC236}">
                <a16:creationId xmlns:a16="http://schemas.microsoft.com/office/drawing/2014/main" id="{29E58FAE-19DA-0E4B-9B07-63530468569C}"/>
              </a:ext>
            </a:extLst>
          </p:cNvPr>
          <p:cNvSpPr txBox="1"/>
          <p:nvPr/>
        </p:nvSpPr>
        <p:spPr>
          <a:xfrm>
            <a:off x="3547268" y="1151870"/>
            <a:ext cx="10560479" cy="9140964"/>
          </a:xfrm>
          <a:prstGeom prst="rect">
            <a:avLst/>
          </a:prstGeom>
        </p:spPr>
        <p:txBody>
          <a:bodyPr wrap="square" lIns="0" tIns="0" rIns="0" bIns="0" rtlCol="0" anchor="t">
            <a:spAutoFit/>
          </a:bodyPr>
          <a:lstStyle/>
          <a:p>
            <a:r>
              <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Intro sentence</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Urban growth in LIC/NEE cities has created many social and economic challenges because populations grow faster than services and housing can cope.</a:t>
            </a:r>
          </a:p>
          <a:p>
            <a:endPar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Paragraph 1 – Figure 1 (AO3)</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Figure 1, which shows [location], we can see … (describe what is visible, e.g. overcrowded housing, waste, poor-quality materials).</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This shows a social/economic challenge because … (explain why it causes problems for people/the city).</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Paragraph 2 – Case study: Social challenges (AO1 + AO2)</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[city case study], a main social challenge is … (e.g. poor housing in slums, lack of clean water, pressure on schools/hospitals).</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For example … (add data/statistic/detail).</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This means … (explain the impact on people’s quality of life).</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Paragraph 3 – Case study: Economic challenges (AO1 + AO2)</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Urban growth has also created economic challenges such as … (e.g. informal sector jobs, unemployment, traffic congestion, waste).</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For example … (add data/statistic/detail).</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This leads to … (explain the impact on jobs, income, economy).</a:t>
            </a:r>
          </a:p>
          <a:p>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a:p>
            <a:r>
              <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Conclusion</a:t>
            </a:r>
          </a:p>
          <a:p>
            <a:r>
              <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 conclusion, Figure 1 and [city case study] show that urban growth creates both social challenges (housing, sanitation, services) and economic challenges (insecure jobs, poverty, traffic), which make life very difficult for many people in LIC/NEE cities.</a:t>
            </a:r>
          </a:p>
        </p:txBody>
      </p:sp>
      <p:grpSp>
        <p:nvGrpSpPr>
          <p:cNvPr id="3" name="Group 2">
            <a:extLst>
              <a:ext uri="{FF2B5EF4-FFF2-40B4-BE49-F238E27FC236}">
                <a16:creationId xmlns:a16="http://schemas.microsoft.com/office/drawing/2014/main" id="{D2CF7437-DFEE-1035-C009-F2BF529C30EE}"/>
              </a:ext>
            </a:extLst>
          </p:cNvPr>
          <p:cNvGrpSpPr/>
          <p:nvPr/>
        </p:nvGrpSpPr>
        <p:grpSpPr>
          <a:xfrm>
            <a:off x="6214269" y="10174043"/>
            <a:ext cx="3124200" cy="519357"/>
            <a:chOff x="4702722" y="9210782"/>
            <a:chExt cx="1857404" cy="308769"/>
          </a:xfrm>
        </p:grpSpPr>
        <p:sp>
          <p:nvSpPr>
            <p:cNvPr id="5" name="Rounded Rectangle 4">
              <a:hlinkClick r:id="rId9"/>
              <a:extLst>
                <a:ext uri="{FF2B5EF4-FFF2-40B4-BE49-F238E27FC236}">
                  <a16:creationId xmlns:a16="http://schemas.microsoft.com/office/drawing/2014/main" id="{41DDFA12-996B-90E9-72F7-270011CA8C6A}"/>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7" name="Picture 16" descr="Internet Geography">
              <a:hlinkClick r:id="rId9"/>
              <a:extLst>
                <a:ext uri="{FF2B5EF4-FFF2-40B4-BE49-F238E27FC236}">
                  <a16:creationId xmlns:a16="http://schemas.microsoft.com/office/drawing/2014/main" id="{2B87F95E-E123-83A3-897C-5964E61594F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8" name="Group 17">
            <a:extLst>
              <a:ext uri="{FF2B5EF4-FFF2-40B4-BE49-F238E27FC236}">
                <a16:creationId xmlns:a16="http://schemas.microsoft.com/office/drawing/2014/main" id="{F0C8E069-79D3-F503-96D1-225243A5F302}"/>
              </a:ext>
            </a:extLst>
          </p:cNvPr>
          <p:cNvGrpSpPr/>
          <p:nvPr/>
        </p:nvGrpSpPr>
        <p:grpSpPr>
          <a:xfrm>
            <a:off x="303561" y="3499257"/>
            <a:ext cx="2982482" cy="685800"/>
            <a:chOff x="303561" y="3670300"/>
            <a:chExt cx="2982482" cy="685800"/>
          </a:xfrm>
        </p:grpSpPr>
        <p:sp>
          <p:nvSpPr>
            <p:cNvPr id="19" name="Rounded Rectangle 18">
              <a:hlinkClick r:id="rId6" action="ppaction://hlinksldjump"/>
              <a:extLst>
                <a:ext uri="{FF2B5EF4-FFF2-40B4-BE49-F238E27FC236}">
                  <a16:creationId xmlns:a16="http://schemas.microsoft.com/office/drawing/2014/main" id="{239E401B-BAF9-7863-8A8E-6B55ABF25DD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0" name="TextBox 19">
              <a:hlinkClick r:id="rId6" action="ppaction://hlinksldjump"/>
              <a:extLst>
                <a:ext uri="{FF2B5EF4-FFF2-40B4-BE49-F238E27FC236}">
                  <a16:creationId xmlns:a16="http://schemas.microsoft.com/office/drawing/2014/main" id="{459070A1-9354-63DB-BF04-3960D890E260}"/>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1" name="Group 20">
            <a:extLst>
              <a:ext uri="{FF2B5EF4-FFF2-40B4-BE49-F238E27FC236}">
                <a16:creationId xmlns:a16="http://schemas.microsoft.com/office/drawing/2014/main" id="{9ECD9ABD-C143-579B-8578-98303CFE2982}"/>
              </a:ext>
            </a:extLst>
          </p:cNvPr>
          <p:cNvGrpSpPr/>
          <p:nvPr/>
        </p:nvGrpSpPr>
        <p:grpSpPr>
          <a:xfrm>
            <a:off x="270669" y="4285027"/>
            <a:ext cx="3015374" cy="685800"/>
            <a:chOff x="270669" y="3670300"/>
            <a:chExt cx="3015374" cy="685800"/>
          </a:xfrm>
        </p:grpSpPr>
        <p:sp>
          <p:nvSpPr>
            <p:cNvPr id="22" name="Rounded Rectangle 21">
              <a:hlinkClick r:id="rId11" action="ppaction://hlinksldjump"/>
              <a:extLst>
                <a:ext uri="{FF2B5EF4-FFF2-40B4-BE49-F238E27FC236}">
                  <a16:creationId xmlns:a16="http://schemas.microsoft.com/office/drawing/2014/main" id="{8739669C-6404-8738-4976-1FC6443676E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3" name="TextBox 22">
              <a:hlinkClick r:id="rId11" action="ppaction://hlinksldjump"/>
              <a:extLst>
                <a:ext uri="{FF2B5EF4-FFF2-40B4-BE49-F238E27FC236}">
                  <a16:creationId xmlns:a16="http://schemas.microsoft.com/office/drawing/2014/main" id="{856CCC2E-6E81-1536-6147-A8408D0AC3DD}"/>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4" name="Group 23">
            <a:extLst>
              <a:ext uri="{FF2B5EF4-FFF2-40B4-BE49-F238E27FC236}">
                <a16:creationId xmlns:a16="http://schemas.microsoft.com/office/drawing/2014/main" id="{2DEBDFB3-92E7-6A5B-5037-AF49572E123E}"/>
              </a:ext>
            </a:extLst>
          </p:cNvPr>
          <p:cNvGrpSpPr/>
          <p:nvPr/>
        </p:nvGrpSpPr>
        <p:grpSpPr>
          <a:xfrm>
            <a:off x="297163" y="5068066"/>
            <a:ext cx="2982482" cy="685800"/>
            <a:chOff x="303561" y="3670300"/>
            <a:chExt cx="2982482" cy="685800"/>
          </a:xfrm>
        </p:grpSpPr>
        <p:sp>
          <p:nvSpPr>
            <p:cNvPr id="25" name="Rounded Rectangle 24">
              <a:hlinkClick r:id="rId12" action="ppaction://hlinksldjump"/>
              <a:extLst>
                <a:ext uri="{FF2B5EF4-FFF2-40B4-BE49-F238E27FC236}">
                  <a16:creationId xmlns:a16="http://schemas.microsoft.com/office/drawing/2014/main" id="{5D00B4F9-7F71-E57B-7007-0B1D0EAD401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7" name="TextBox 26">
              <a:hlinkClick r:id="rId12" action="ppaction://hlinksldjump"/>
              <a:extLst>
                <a:ext uri="{FF2B5EF4-FFF2-40B4-BE49-F238E27FC236}">
                  <a16:creationId xmlns:a16="http://schemas.microsoft.com/office/drawing/2014/main" id="{FE89EBA1-6C92-ED63-000C-DF2AABF3BA86}"/>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8" name="Group 27">
            <a:extLst>
              <a:ext uri="{FF2B5EF4-FFF2-40B4-BE49-F238E27FC236}">
                <a16:creationId xmlns:a16="http://schemas.microsoft.com/office/drawing/2014/main" id="{DBDFE487-CBD1-331C-F7A3-25987264C9A3}"/>
              </a:ext>
            </a:extLst>
          </p:cNvPr>
          <p:cNvGrpSpPr/>
          <p:nvPr/>
        </p:nvGrpSpPr>
        <p:grpSpPr>
          <a:xfrm>
            <a:off x="307442" y="5851105"/>
            <a:ext cx="2982482" cy="685800"/>
            <a:chOff x="303561" y="3670300"/>
            <a:chExt cx="2982482" cy="685800"/>
          </a:xfrm>
        </p:grpSpPr>
        <p:sp>
          <p:nvSpPr>
            <p:cNvPr id="29" name="Rounded Rectangle 28">
              <a:hlinkClick r:id="rId13" action="ppaction://hlinksldjump"/>
              <a:extLst>
                <a:ext uri="{FF2B5EF4-FFF2-40B4-BE49-F238E27FC236}">
                  <a16:creationId xmlns:a16="http://schemas.microsoft.com/office/drawing/2014/main" id="{2BC8BC2D-C42D-3ADF-D97A-6DEAC217C22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13" action="ppaction://hlinksldjump"/>
              <a:extLst>
                <a:ext uri="{FF2B5EF4-FFF2-40B4-BE49-F238E27FC236}">
                  <a16:creationId xmlns:a16="http://schemas.microsoft.com/office/drawing/2014/main" id="{0A76936E-17B8-FEC7-80E6-42EBC142791F}"/>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1" name="Group 30">
            <a:extLst>
              <a:ext uri="{FF2B5EF4-FFF2-40B4-BE49-F238E27FC236}">
                <a16:creationId xmlns:a16="http://schemas.microsoft.com/office/drawing/2014/main" id="{48B5A612-3814-2D09-42EA-6037657A43EE}"/>
              </a:ext>
            </a:extLst>
          </p:cNvPr>
          <p:cNvGrpSpPr/>
          <p:nvPr/>
        </p:nvGrpSpPr>
        <p:grpSpPr>
          <a:xfrm>
            <a:off x="297163" y="6634144"/>
            <a:ext cx="2982482" cy="685800"/>
            <a:chOff x="303561" y="3670300"/>
            <a:chExt cx="2982482" cy="685800"/>
          </a:xfrm>
        </p:grpSpPr>
        <p:sp>
          <p:nvSpPr>
            <p:cNvPr id="32" name="Rounded Rectangle 31">
              <a:hlinkClick r:id="rId14" action="ppaction://hlinksldjump"/>
              <a:extLst>
                <a:ext uri="{FF2B5EF4-FFF2-40B4-BE49-F238E27FC236}">
                  <a16:creationId xmlns:a16="http://schemas.microsoft.com/office/drawing/2014/main" id="{958CFE9E-8E2B-C6DA-9655-618F282BF56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14" action="ppaction://hlinksldjump"/>
              <a:extLst>
                <a:ext uri="{FF2B5EF4-FFF2-40B4-BE49-F238E27FC236}">
                  <a16:creationId xmlns:a16="http://schemas.microsoft.com/office/drawing/2014/main" id="{0105B905-8C09-C177-181C-F8A95860A191}"/>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4" name="Group 33">
            <a:extLst>
              <a:ext uri="{FF2B5EF4-FFF2-40B4-BE49-F238E27FC236}">
                <a16:creationId xmlns:a16="http://schemas.microsoft.com/office/drawing/2014/main" id="{C77F0180-78F0-CE09-B9E4-A169C4853B51}"/>
              </a:ext>
            </a:extLst>
          </p:cNvPr>
          <p:cNvGrpSpPr/>
          <p:nvPr/>
        </p:nvGrpSpPr>
        <p:grpSpPr>
          <a:xfrm>
            <a:off x="290288" y="7417183"/>
            <a:ext cx="3039063" cy="685800"/>
            <a:chOff x="303561" y="3670300"/>
            <a:chExt cx="3039063" cy="685800"/>
          </a:xfrm>
        </p:grpSpPr>
        <p:sp>
          <p:nvSpPr>
            <p:cNvPr id="35" name="Rounded Rectangle 34">
              <a:hlinkClick r:id="rId15" action="ppaction://hlinksldjump"/>
              <a:extLst>
                <a:ext uri="{FF2B5EF4-FFF2-40B4-BE49-F238E27FC236}">
                  <a16:creationId xmlns:a16="http://schemas.microsoft.com/office/drawing/2014/main" id="{4EBAAA89-8B56-B465-FBDD-7FB11C9D5DB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6" name="TextBox 35">
              <a:hlinkClick r:id="rId15" action="ppaction://hlinksldjump"/>
              <a:extLst>
                <a:ext uri="{FF2B5EF4-FFF2-40B4-BE49-F238E27FC236}">
                  <a16:creationId xmlns:a16="http://schemas.microsoft.com/office/drawing/2014/main" id="{DA3902D0-8C29-A2DD-C32A-BCA433451BF7}"/>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7" name="Group 36">
            <a:extLst>
              <a:ext uri="{FF2B5EF4-FFF2-40B4-BE49-F238E27FC236}">
                <a16:creationId xmlns:a16="http://schemas.microsoft.com/office/drawing/2014/main" id="{F00F1D27-7BC9-2F51-CD05-54594FEE2599}"/>
              </a:ext>
            </a:extLst>
          </p:cNvPr>
          <p:cNvGrpSpPr/>
          <p:nvPr/>
        </p:nvGrpSpPr>
        <p:grpSpPr>
          <a:xfrm>
            <a:off x="275270" y="8200222"/>
            <a:ext cx="3039063" cy="685800"/>
            <a:chOff x="303561" y="3670300"/>
            <a:chExt cx="3039063" cy="685800"/>
          </a:xfrm>
        </p:grpSpPr>
        <p:sp>
          <p:nvSpPr>
            <p:cNvPr id="38" name="Rounded Rectangle 37">
              <a:hlinkClick r:id="rId16" action="ppaction://hlinksldjump"/>
              <a:extLst>
                <a:ext uri="{FF2B5EF4-FFF2-40B4-BE49-F238E27FC236}">
                  <a16:creationId xmlns:a16="http://schemas.microsoft.com/office/drawing/2014/main" id="{6A641652-338D-5878-4467-2AA54011DF8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6" action="ppaction://hlinksldjump"/>
              <a:extLst>
                <a:ext uri="{FF2B5EF4-FFF2-40B4-BE49-F238E27FC236}">
                  <a16:creationId xmlns:a16="http://schemas.microsoft.com/office/drawing/2014/main" id="{C6B8E0A9-E39C-45D9-4E74-38A80934F6E4}"/>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0" name="Group 39">
            <a:extLst>
              <a:ext uri="{FF2B5EF4-FFF2-40B4-BE49-F238E27FC236}">
                <a16:creationId xmlns:a16="http://schemas.microsoft.com/office/drawing/2014/main" id="{76392ED3-760C-1AA4-F79D-5F944569FD73}"/>
              </a:ext>
            </a:extLst>
          </p:cNvPr>
          <p:cNvGrpSpPr/>
          <p:nvPr/>
        </p:nvGrpSpPr>
        <p:grpSpPr>
          <a:xfrm>
            <a:off x="286865" y="8983261"/>
            <a:ext cx="3039063" cy="685800"/>
            <a:chOff x="303561" y="3670300"/>
            <a:chExt cx="3039063" cy="685800"/>
          </a:xfrm>
        </p:grpSpPr>
        <p:sp>
          <p:nvSpPr>
            <p:cNvPr id="41" name="Rounded Rectangle 40">
              <a:hlinkClick r:id="rId17" action="ppaction://hlinksldjump"/>
              <a:extLst>
                <a:ext uri="{FF2B5EF4-FFF2-40B4-BE49-F238E27FC236}">
                  <a16:creationId xmlns:a16="http://schemas.microsoft.com/office/drawing/2014/main" id="{0803F708-21AF-B955-6194-D9BF7700A29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7" action="ppaction://hlinksldjump"/>
              <a:extLst>
                <a:ext uri="{FF2B5EF4-FFF2-40B4-BE49-F238E27FC236}">
                  <a16:creationId xmlns:a16="http://schemas.microsoft.com/office/drawing/2014/main" id="{6C7B2DF0-E1F9-5770-AA32-C527D3853606}"/>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3" name="Group 42">
            <a:extLst>
              <a:ext uri="{FF2B5EF4-FFF2-40B4-BE49-F238E27FC236}">
                <a16:creationId xmlns:a16="http://schemas.microsoft.com/office/drawing/2014/main" id="{A64BC590-9584-60F3-6D45-779B8B2A8613}"/>
              </a:ext>
            </a:extLst>
          </p:cNvPr>
          <p:cNvGrpSpPr/>
          <p:nvPr/>
        </p:nvGrpSpPr>
        <p:grpSpPr>
          <a:xfrm>
            <a:off x="297163" y="9766300"/>
            <a:ext cx="3039063" cy="685800"/>
            <a:chOff x="303561" y="3670300"/>
            <a:chExt cx="3039063" cy="685800"/>
          </a:xfrm>
        </p:grpSpPr>
        <p:sp>
          <p:nvSpPr>
            <p:cNvPr id="44" name="Rounded Rectangle 43">
              <a:hlinkClick r:id="rId18" action="ppaction://hlinksldjump"/>
              <a:extLst>
                <a:ext uri="{FF2B5EF4-FFF2-40B4-BE49-F238E27FC236}">
                  <a16:creationId xmlns:a16="http://schemas.microsoft.com/office/drawing/2014/main" id="{370AD43F-A778-570B-7CB6-2B0060AB0E2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18" action="ppaction://hlinksldjump"/>
              <a:extLst>
                <a:ext uri="{FF2B5EF4-FFF2-40B4-BE49-F238E27FC236}">
                  <a16:creationId xmlns:a16="http://schemas.microsoft.com/office/drawing/2014/main" id="{08895B5D-AD82-4C0A-2B5C-AAE96D8EC469}"/>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1105537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E7F86-21D3-9FC1-8BDD-EC28AEDFD308}"/>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0BC8739D-468A-1E5B-A4C8-9A3048258092}"/>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BAE5F8B0-1E39-715C-1970-CFE24591441D}"/>
              </a:ext>
            </a:extLst>
          </p:cNvPr>
          <p:cNvGrpSpPr/>
          <p:nvPr/>
        </p:nvGrpSpPr>
        <p:grpSpPr>
          <a:xfrm>
            <a:off x="206263" y="264816"/>
            <a:ext cx="2848974" cy="2017634"/>
            <a:chOff x="8029628" y="2947244"/>
            <a:chExt cx="5087488" cy="3602943"/>
          </a:xfrm>
        </p:grpSpPr>
        <p:grpSp>
          <p:nvGrpSpPr>
            <p:cNvPr id="6" name="Group 11">
              <a:extLst>
                <a:ext uri="{FF2B5EF4-FFF2-40B4-BE49-F238E27FC236}">
                  <a16:creationId xmlns:a16="http://schemas.microsoft.com/office/drawing/2014/main" id="{A2845A4C-31BD-AB79-40DB-480244DBAE91}"/>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4D18E1F0-DF3D-3407-65B7-4AD18E3AA5B0}"/>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BBB2C6CB-093F-F6E5-412B-CFED8FADB9B5}"/>
                </a:ext>
              </a:extLst>
            </p:cNvPr>
            <p:cNvSpPr txBox="1"/>
            <p:nvPr/>
          </p:nvSpPr>
          <p:spPr>
            <a:xfrm rot="21264369">
              <a:off x="8029628" y="3490362"/>
              <a:ext cx="4747804"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F62594DA-C1EF-F72E-B0E9-CE79C67FD48A}"/>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AC8AFA4A-7438-0559-998A-936EDC3C5C31}"/>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3F2D3C0E-1D9E-FA3B-7F92-51A1FDFA338A}"/>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FC7AD433-4766-36FA-B32B-4C8CF5832A39}"/>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4" name="TextBox 3">
            <a:extLst>
              <a:ext uri="{FF2B5EF4-FFF2-40B4-BE49-F238E27FC236}">
                <a16:creationId xmlns:a16="http://schemas.microsoft.com/office/drawing/2014/main" id="{07C5EE32-51D2-4014-E073-4CBC8F285C23}"/>
              </a:ext>
            </a:extLst>
          </p:cNvPr>
          <p:cNvSpPr txBox="1"/>
          <p:nvPr/>
        </p:nvSpPr>
        <p:spPr>
          <a:xfrm>
            <a:off x="3547269" y="380958"/>
            <a:ext cx="8852367" cy="553998"/>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Your turn</a:t>
            </a:r>
          </a:p>
        </p:txBody>
      </p:sp>
      <p:sp>
        <p:nvSpPr>
          <p:cNvPr id="2" name="TextBox 1">
            <a:extLst>
              <a:ext uri="{FF2B5EF4-FFF2-40B4-BE49-F238E27FC236}">
                <a16:creationId xmlns:a16="http://schemas.microsoft.com/office/drawing/2014/main" id="{6F1C5B63-45CA-D81E-44E0-040F2B7BBD22}"/>
              </a:ext>
            </a:extLst>
          </p:cNvPr>
          <p:cNvSpPr txBox="1"/>
          <p:nvPr/>
        </p:nvSpPr>
        <p:spPr>
          <a:xfrm>
            <a:off x="3547268" y="1151870"/>
            <a:ext cx="10560479" cy="338554"/>
          </a:xfrm>
          <a:prstGeom prst="rect">
            <a:avLst/>
          </a:prstGeom>
        </p:spPr>
        <p:txBody>
          <a:bodyPr wrap="square" lIns="0" tIns="0" rIns="0" bIns="0" rtlCol="0" anchor="t">
            <a:spAutoFit/>
          </a:bodyPr>
          <a:lstStyle/>
          <a:p>
            <a:r>
              <a:rPr lang="en-US" sz="22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Use the template to answer the question. </a:t>
            </a:r>
            <a:endParaRPr lang="en-US" sz="22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pic>
        <p:nvPicPr>
          <p:cNvPr id="5" name="Picture 4" descr="A screenshot of a document&#10;&#10;AI-generated content may be incorrect.">
            <a:extLst>
              <a:ext uri="{FF2B5EF4-FFF2-40B4-BE49-F238E27FC236}">
                <a16:creationId xmlns:a16="http://schemas.microsoft.com/office/drawing/2014/main" id="{5B508197-7A43-D74F-6530-E53FEDD94E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47268" y="2808108"/>
            <a:ext cx="10535478" cy="6860953"/>
          </a:xfrm>
          <a:prstGeom prst="rect">
            <a:avLst/>
          </a:prstGeom>
        </p:spPr>
      </p:pic>
      <p:grpSp>
        <p:nvGrpSpPr>
          <p:cNvPr id="3" name="Group 2">
            <a:extLst>
              <a:ext uri="{FF2B5EF4-FFF2-40B4-BE49-F238E27FC236}">
                <a16:creationId xmlns:a16="http://schemas.microsoft.com/office/drawing/2014/main" id="{BA2D743A-FF8A-DCF6-37DB-E0B51D46A845}"/>
              </a:ext>
            </a:extLst>
          </p:cNvPr>
          <p:cNvGrpSpPr/>
          <p:nvPr/>
        </p:nvGrpSpPr>
        <p:grpSpPr>
          <a:xfrm>
            <a:off x="6214269" y="10174043"/>
            <a:ext cx="3124200" cy="519357"/>
            <a:chOff x="4702722" y="9210782"/>
            <a:chExt cx="1857404" cy="308769"/>
          </a:xfrm>
        </p:grpSpPr>
        <p:sp>
          <p:nvSpPr>
            <p:cNvPr id="17" name="Rounded Rectangle 16">
              <a:hlinkClick r:id="rId10"/>
              <a:extLst>
                <a:ext uri="{FF2B5EF4-FFF2-40B4-BE49-F238E27FC236}">
                  <a16:creationId xmlns:a16="http://schemas.microsoft.com/office/drawing/2014/main" id="{1A8AA0CE-C255-A405-7AF8-096F0F674664}"/>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10"/>
              <a:extLst>
                <a:ext uri="{FF2B5EF4-FFF2-40B4-BE49-F238E27FC236}">
                  <a16:creationId xmlns:a16="http://schemas.microsoft.com/office/drawing/2014/main" id="{D0DF912E-523F-D6E1-CC55-3F5F5051559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5B92D620-F600-8851-B374-F575D02DDB5B}"/>
              </a:ext>
            </a:extLst>
          </p:cNvPr>
          <p:cNvGrpSpPr/>
          <p:nvPr/>
        </p:nvGrpSpPr>
        <p:grpSpPr>
          <a:xfrm>
            <a:off x="303561" y="3499257"/>
            <a:ext cx="2982482" cy="685800"/>
            <a:chOff x="303561" y="3670300"/>
            <a:chExt cx="2982482" cy="685800"/>
          </a:xfrm>
        </p:grpSpPr>
        <p:sp>
          <p:nvSpPr>
            <p:cNvPr id="20" name="Rounded Rectangle 19">
              <a:hlinkClick r:id="rId6" action="ppaction://hlinksldjump"/>
              <a:extLst>
                <a:ext uri="{FF2B5EF4-FFF2-40B4-BE49-F238E27FC236}">
                  <a16:creationId xmlns:a16="http://schemas.microsoft.com/office/drawing/2014/main" id="{E229AAF3-9921-A9C6-4D76-A108B87A5D1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6" action="ppaction://hlinksldjump"/>
              <a:extLst>
                <a:ext uri="{FF2B5EF4-FFF2-40B4-BE49-F238E27FC236}">
                  <a16:creationId xmlns:a16="http://schemas.microsoft.com/office/drawing/2014/main" id="{F3E47620-0A27-488C-2D57-3A0E8686F0D8}"/>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2" name="Group 21">
            <a:extLst>
              <a:ext uri="{FF2B5EF4-FFF2-40B4-BE49-F238E27FC236}">
                <a16:creationId xmlns:a16="http://schemas.microsoft.com/office/drawing/2014/main" id="{AA433979-F536-64D5-F802-F56A4061FCA9}"/>
              </a:ext>
            </a:extLst>
          </p:cNvPr>
          <p:cNvGrpSpPr/>
          <p:nvPr/>
        </p:nvGrpSpPr>
        <p:grpSpPr>
          <a:xfrm>
            <a:off x="270669" y="4285027"/>
            <a:ext cx="3015374" cy="685800"/>
            <a:chOff x="270669" y="3670300"/>
            <a:chExt cx="3015374" cy="685800"/>
          </a:xfrm>
        </p:grpSpPr>
        <p:sp>
          <p:nvSpPr>
            <p:cNvPr id="23" name="Rounded Rectangle 22">
              <a:hlinkClick r:id="rId12" action="ppaction://hlinksldjump"/>
              <a:extLst>
                <a:ext uri="{FF2B5EF4-FFF2-40B4-BE49-F238E27FC236}">
                  <a16:creationId xmlns:a16="http://schemas.microsoft.com/office/drawing/2014/main" id="{A422E2F6-F084-5D31-939D-9C5A9251FFF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12" action="ppaction://hlinksldjump"/>
              <a:extLst>
                <a:ext uri="{FF2B5EF4-FFF2-40B4-BE49-F238E27FC236}">
                  <a16:creationId xmlns:a16="http://schemas.microsoft.com/office/drawing/2014/main" id="{64864B3A-E388-899B-6A72-A270242A0EE7}"/>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5" name="Group 24">
            <a:extLst>
              <a:ext uri="{FF2B5EF4-FFF2-40B4-BE49-F238E27FC236}">
                <a16:creationId xmlns:a16="http://schemas.microsoft.com/office/drawing/2014/main" id="{B4AA4D78-B1CA-A986-3823-CD989E264A0E}"/>
              </a:ext>
            </a:extLst>
          </p:cNvPr>
          <p:cNvGrpSpPr/>
          <p:nvPr/>
        </p:nvGrpSpPr>
        <p:grpSpPr>
          <a:xfrm>
            <a:off x="297163" y="5068066"/>
            <a:ext cx="2982482" cy="685800"/>
            <a:chOff x="303561" y="3670300"/>
            <a:chExt cx="2982482" cy="685800"/>
          </a:xfrm>
        </p:grpSpPr>
        <p:sp>
          <p:nvSpPr>
            <p:cNvPr id="27" name="Rounded Rectangle 26">
              <a:hlinkClick r:id="rId13" action="ppaction://hlinksldjump"/>
              <a:extLst>
                <a:ext uri="{FF2B5EF4-FFF2-40B4-BE49-F238E27FC236}">
                  <a16:creationId xmlns:a16="http://schemas.microsoft.com/office/drawing/2014/main" id="{2114F59B-0EC4-6D2F-8348-DA62BD99874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3" action="ppaction://hlinksldjump"/>
              <a:extLst>
                <a:ext uri="{FF2B5EF4-FFF2-40B4-BE49-F238E27FC236}">
                  <a16:creationId xmlns:a16="http://schemas.microsoft.com/office/drawing/2014/main" id="{2D4B90A2-E884-4981-0610-0FAD987B7291}"/>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9" name="Group 28">
            <a:extLst>
              <a:ext uri="{FF2B5EF4-FFF2-40B4-BE49-F238E27FC236}">
                <a16:creationId xmlns:a16="http://schemas.microsoft.com/office/drawing/2014/main" id="{A523FC8C-6959-BAA8-E8F6-947B5E2B6FC5}"/>
              </a:ext>
            </a:extLst>
          </p:cNvPr>
          <p:cNvGrpSpPr/>
          <p:nvPr/>
        </p:nvGrpSpPr>
        <p:grpSpPr>
          <a:xfrm>
            <a:off x="307442" y="5851105"/>
            <a:ext cx="2982482" cy="685800"/>
            <a:chOff x="303561" y="3670300"/>
            <a:chExt cx="2982482" cy="685800"/>
          </a:xfrm>
        </p:grpSpPr>
        <p:sp>
          <p:nvSpPr>
            <p:cNvPr id="30" name="Rounded Rectangle 29">
              <a:hlinkClick r:id="rId14" action="ppaction://hlinksldjump"/>
              <a:extLst>
                <a:ext uri="{FF2B5EF4-FFF2-40B4-BE49-F238E27FC236}">
                  <a16:creationId xmlns:a16="http://schemas.microsoft.com/office/drawing/2014/main" id="{9C0ECA55-4767-B3E9-92A4-282BBCE12FF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4" action="ppaction://hlinksldjump"/>
              <a:extLst>
                <a:ext uri="{FF2B5EF4-FFF2-40B4-BE49-F238E27FC236}">
                  <a16:creationId xmlns:a16="http://schemas.microsoft.com/office/drawing/2014/main" id="{81538007-C77A-B77D-402F-FB33FDEDAA69}"/>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2" name="Group 31">
            <a:extLst>
              <a:ext uri="{FF2B5EF4-FFF2-40B4-BE49-F238E27FC236}">
                <a16:creationId xmlns:a16="http://schemas.microsoft.com/office/drawing/2014/main" id="{191B84D2-0C13-55CB-C8CB-11FB9861B3D3}"/>
              </a:ext>
            </a:extLst>
          </p:cNvPr>
          <p:cNvGrpSpPr/>
          <p:nvPr/>
        </p:nvGrpSpPr>
        <p:grpSpPr>
          <a:xfrm>
            <a:off x="297163" y="6634144"/>
            <a:ext cx="2982482" cy="685800"/>
            <a:chOff x="303561" y="3670300"/>
            <a:chExt cx="2982482" cy="685800"/>
          </a:xfrm>
        </p:grpSpPr>
        <p:sp>
          <p:nvSpPr>
            <p:cNvPr id="33" name="Rounded Rectangle 32">
              <a:hlinkClick r:id="rId15" action="ppaction://hlinksldjump"/>
              <a:extLst>
                <a:ext uri="{FF2B5EF4-FFF2-40B4-BE49-F238E27FC236}">
                  <a16:creationId xmlns:a16="http://schemas.microsoft.com/office/drawing/2014/main" id="{CCFBD04B-AE02-9CB5-2994-4AEB4464DE7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5" action="ppaction://hlinksldjump"/>
              <a:extLst>
                <a:ext uri="{FF2B5EF4-FFF2-40B4-BE49-F238E27FC236}">
                  <a16:creationId xmlns:a16="http://schemas.microsoft.com/office/drawing/2014/main" id="{ACC81A25-3EBA-2D4B-65ED-653F6F86203A}"/>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5" name="Group 34">
            <a:extLst>
              <a:ext uri="{FF2B5EF4-FFF2-40B4-BE49-F238E27FC236}">
                <a16:creationId xmlns:a16="http://schemas.microsoft.com/office/drawing/2014/main" id="{78BCB15C-0E16-B00C-C4F5-AF4B4B76ED45}"/>
              </a:ext>
            </a:extLst>
          </p:cNvPr>
          <p:cNvGrpSpPr/>
          <p:nvPr/>
        </p:nvGrpSpPr>
        <p:grpSpPr>
          <a:xfrm>
            <a:off x="290288" y="7417183"/>
            <a:ext cx="3039063" cy="685800"/>
            <a:chOff x="303561" y="3670300"/>
            <a:chExt cx="3039063" cy="685800"/>
          </a:xfrm>
        </p:grpSpPr>
        <p:sp>
          <p:nvSpPr>
            <p:cNvPr id="36" name="Rounded Rectangle 35">
              <a:hlinkClick r:id="rId16" action="ppaction://hlinksldjump"/>
              <a:extLst>
                <a:ext uri="{FF2B5EF4-FFF2-40B4-BE49-F238E27FC236}">
                  <a16:creationId xmlns:a16="http://schemas.microsoft.com/office/drawing/2014/main" id="{06433389-425C-39CD-245F-93CBED6F491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6" action="ppaction://hlinksldjump"/>
              <a:extLst>
                <a:ext uri="{FF2B5EF4-FFF2-40B4-BE49-F238E27FC236}">
                  <a16:creationId xmlns:a16="http://schemas.microsoft.com/office/drawing/2014/main" id="{C605F850-A6E3-A95F-DB8C-0C8A145F3A19}"/>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8" name="Group 37">
            <a:extLst>
              <a:ext uri="{FF2B5EF4-FFF2-40B4-BE49-F238E27FC236}">
                <a16:creationId xmlns:a16="http://schemas.microsoft.com/office/drawing/2014/main" id="{E2843924-87C9-148C-2475-2A2EC24076CF}"/>
              </a:ext>
            </a:extLst>
          </p:cNvPr>
          <p:cNvGrpSpPr/>
          <p:nvPr/>
        </p:nvGrpSpPr>
        <p:grpSpPr>
          <a:xfrm>
            <a:off x="275270" y="8200222"/>
            <a:ext cx="3039063" cy="685800"/>
            <a:chOff x="303561" y="3670300"/>
            <a:chExt cx="3039063" cy="685800"/>
          </a:xfrm>
        </p:grpSpPr>
        <p:sp>
          <p:nvSpPr>
            <p:cNvPr id="39" name="Rounded Rectangle 38">
              <a:hlinkClick r:id="rId17" action="ppaction://hlinksldjump"/>
              <a:extLst>
                <a:ext uri="{FF2B5EF4-FFF2-40B4-BE49-F238E27FC236}">
                  <a16:creationId xmlns:a16="http://schemas.microsoft.com/office/drawing/2014/main" id="{B489E9EA-8C7C-DCC7-871B-9D07A4B11F6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7" action="ppaction://hlinksldjump"/>
              <a:extLst>
                <a:ext uri="{FF2B5EF4-FFF2-40B4-BE49-F238E27FC236}">
                  <a16:creationId xmlns:a16="http://schemas.microsoft.com/office/drawing/2014/main" id="{FA0D3245-7267-B4F5-750E-708B2C4EF8A2}"/>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1" name="Group 40">
            <a:extLst>
              <a:ext uri="{FF2B5EF4-FFF2-40B4-BE49-F238E27FC236}">
                <a16:creationId xmlns:a16="http://schemas.microsoft.com/office/drawing/2014/main" id="{ABBBAE50-188F-50D2-797E-AAFB5D5378DE}"/>
              </a:ext>
            </a:extLst>
          </p:cNvPr>
          <p:cNvGrpSpPr/>
          <p:nvPr/>
        </p:nvGrpSpPr>
        <p:grpSpPr>
          <a:xfrm>
            <a:off x="286865" y="8983261"/>
            <a:ext cx="3039063" cy="685800"/>
            <a:chOff x="303561" y="3670300"/>
            <a:chExt cx="3039063" cy="685800"/>
          </a:xfrm>
        </p:grpSpPr>
        <p:sp>
          <p:nvSpPr>
            <p:cNvPr id="42" name="Rounded Rectangle 41">
              <a:hlinkClick r:id="rId18" action="ppaction://hlinksldjump"/>
              <a:extLst>
                <a:ext uri="{FF2B5EF4-FFF2-40B4-BE49-F238E27FC236}">
                  <a16:creationId xmlns:a16="http://schemas.microsoft.com/office/drawing/2014/main" id="{95C20784-E5E9-7D90-7F23-F5C0C15158D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8" action="ppaction://hlinksldjump"/>
              <a:extLst>
                <a:ext uri="{FF2B5EF4-FFF2-40B4-BE49-F238E27FC236}">
                  <a16:creationId xmlns:a16="http://schemas.microsoft.com/office/drawing/2014/main" id="{696F51AD-43FC-81C9-719E-4B18D4B78130}"/>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4" name="Group 43">
            <a:extLst>
              <a:ext uri="{FF2B5EF4-FFF2-40B4-BE49-F238E27FC236}">
                <a16:creationId xmlns:a16="http://schemas.microsoft.com/office/drawing/2014/main" id="{2B83F9A9-A17E-5878-6027-B2F9FC4B0EB9}"/>
              </a:ext>
            </a:extLst>
          </p:cNvPr>
          <p:cNvGrpSpPr/>
          <p:nvPr/>
        </p:nvGrpSpPr>
        <p:grpSpPr>
          <a:xfrm>
            <a:off x="297163" y="9766300"/>
            <a:ext cx="3039063" cy="685800"/>
            <a:chOff x="303561" y="3670300"/>
            <a:chExt cx="3039063" cy="685800"/>
          </a:xfrm>
        </p:grpSpPr>
        <p:sp>
          <p:nvSpPr>
            <p:cNvPr id="45" name="Rounded Rectangle 44">
              <a:hlinkClick r:id="rId19" action="ppaction://hlinksldjump"/>
              <a:extLst>
                <a:ext uri="{FF2B5EF4-FFF2-40B4-BE49-F238E27FC236}">
                  <a16:creationId xmlns:a16="http://schemas.microsoft.com/office/drawing/2014/main" id="{EBEE9300-A1D7-FB1A-E3EC-7E10593B296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9" action="ppaction://hlinksldjump"/>
              <a:extLst>
                <a:ext uri="{FF2B5EF4-FFF2-40B4-BE49-F238E27FC236}">
                  <a16:creationId xmlns:a16="http://schemas.microsoft.com/office/drawing/2014/main" id="{4217932C-622A-9DB1-9882-478FB9156256}"/>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1703597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5">
            <a:extLst>
              <a:ext uri="{FF2B5EF4-FFF2-40B4-BE49-F238E27FC236}">
                <a16:creationId xmlns:a16="http://schemas.microsoft.com/office/drawing/2014/main" id="{42DB3659-E8E9-312B-7CE9-9F62746C77F0}"/>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3BD8C40B-C613-F056-0254-786C6DEB25E6}"/>
              </a:ext>
            </a:extLst>
          </p:cNvPr>
          <p:cNvGrpSpPr/>
          <p:nvPr/>
        </p:nvGrpSpPr>
        <p:grpSpPr>
          <a:xfrm>
            <a:off x="273078" y="264816"/>
            <a:ext cx="2782159" cy="2017634"/>
            <a:chOff x="8148941" y="2947244"/>
            <a:chExt cx="4968175" cy="3602943"/>
          </a:xfrm>
        </p:grpSpPr>
        <p:grpSp>
          <p:nvGrpSpPr>
            <p:cNvPr id="6" name="Group 11">
              <a:extLst>
                <a:ext uri="{FF2B5EF4-FFF2-40B4-BE49-F238E27FC236}">
                  <a16:creationId xmlns:a16="http://schemas.microsoft.com/office/drawing/2014/main" id="{1631BAB0-997C-DECF-1E29-25BE93DBC99D}"/>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D660DBFC-9965-AB2E-1F7D-83ADDFFF2AD4}"/>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5BD28AAE-A742-9E2B-07AB-D7B7FBE7F77F}"/>
                </a:ext>
              </a:extLst>
            </p:cNvPr>
            <p:cNvSpPr txBox="1"/>
            <p:nvPr/>
          </p:nvSpPr>
          <p:spPr>
            <a:xfrm rot="21264369">
              <a:off x="8304513" y="3489103"/>
              <a:ext cx="4773665"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pic>
        <p:nvPicPr>
          <p:cNvPr id="23" name="Picture 22" descr="A screenshot of a video game&#10;&#10;AI-generated content may be incorrect.">
            <a:extLst>
              <a:ext uri="{FF2B5EF4-FFF2-40B4-BE49-F238E27FC236}">
                <a16:creationId xmlns:a16="http://schemas.microsoft.com/office/drawing/2014/main" id="{3C043691-AA24-87E3-8C36-87B7ED8361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2033" y="377758"/>
            <a:ext cx="10245693" cy="10102507"/>
          </a:xfrm>
          <a:prstGeom prst="rect">
            <a:avLst/>
          </a:prstGeom>
        </p:spPr>
      </p:pic>
      <p:grpSp>
        <p:nvGrpSpPr>
          <p:cNvPr id="10" name="Group 9">
            <a:extLst>
              <a:ext uri="{FF2B5EF4-FFF2-40B4-BE49-F238E27FC236}">
                <a16:creationId xmlns:a16="http://schemas.microsoft.com/office/drawing/2014/main" id="{4EBE04A8-68D0-9AAF-B6C9-5AD9700998A3}"/>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E3944C91-14CB-0305-0D10-DB772A96027B}"/>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CE4AA9D7-62DC-A323-0CC3-0EE4B14B464E}"/>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flipH="1">
              <a:off x="6441631" y="9699403"/>
              <a:ext cx="692774" cy="692774"/>
            </a:xfrm>
            <a:prstGeom prst="rect">
              <a:avLst/>
            </a:prstGeom>
          </p:spPr>
        </p:pic>
        <p:pic>
          <p:nvPicPr>
            <p:cNvPr id="13" name="Graphic 12">
              <a:hlinkClick r:id="rId8" action="ppaction://hlinksldjump"/>
              <a:extLst>
                <a:ext uri="{FF2B5EF4-FFF2-40B4-BE49-F238E27FC236}">
                  <a16:creationId xmlns:a16="http://schemas.microsoft.com/office/drawing/2014/main" id="{5EE76F88-9098-C600-8985-F8DD69A70C87}"/>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7191558" y="9602165"/>
              <a:ext cx="887251" cy="887251"/>
            </a:xfrm>
            <a:prstGeom prst="rect">
              <a:avLst/>
            </a:prstGeom>
          </p:spPr>
        </p:pic>
      </p:grpSp>
      <p:grpSp>
        <p:nvGrpSpPr>
          <p:cNvPr id="14" name="Group 13">
            <a:extLst>
              <a:ext uri="{FF2B5EF4-FFF2-40B4-BE49-F238E27FC236}">
                <a16:creationId xmlns:a16="http://schemas.microsoft.com/office/drawing/2014/main" id="{7ACAFEC3-F4A1-F885-8D08-06F52AD6D38F}"/>
              </a:ext>
            </a:extLst>
          </p:cNvPr>
          <p:cNvGrpSpPr/>
          <p:nvPr/>
        </p:nvGrpSpPr>
        <p:grpSpPr>
          <a:xfrm>
            <a:off x="6214269" y="10174043"/>
            <a:ext cx="3124200" cy="519357"/>
            <a:chOff x="4702722" y="9210782"/>
            <a:chExt cx="1857404" cy="308769"/>
          </a:xfrm>
        </p:grpSpPr>
        <p:sp>
          <p:nvSpPr>
            <p:cNvPr id="15" name="Rounded Rectangle 14">
              <a:hlinkClick r:id="rId11"/>
              <a:extLst>
                <a:ext uri="{FF2B5EF4-FFF2-40B4-BE49-F238E27FC236}">
                  <a16:creationId xmlns:a16="http://schemas.microsoft.com/office/drawing/2014/main" id="{C865F8B3-41BA-0109-79D4-9F0D6BB6FB57}"/>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6" name="Picture 15" descr="Internet Geography">
              <a:hlinkClick r:id="rId11"/>
              <a:extLst>
                <a:ext uri="{FF2B5EF4-FFF2-40B4-BE49-F238E27FC236}">
                  <a16:creationId xmlns:a16="http://schemas.microsoft.com/office/drawing/2014/main" id="{945FBB78-1F38-5935-0BE5-A6A4EAF2D023}"/>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4" name="Group 3">
            <a:extLst>
              <a:ext uri="{FF2B5EF4-FFF2-40B4-BE49-F238E27FC236}">
                <a16:creationId xmlns:a16="http://schemas.microsoft.com/office/drawing/2014/main" id="{C0769F31-A043-AF33-B3E4-4667C1082A30}"/>
              </a:ext>
            </a:extLst>
          </p:cNvPr>
          <p:cNvGrpSpPr/>
          <p:nvPr/>
        </p:nvGrpSpPr>
        <p:grpSpPr>
          <a:xfrm>
            <a:off x="303561" y="3499257"/>
            <a:ext cx="2982482" cy="685800"/>
            <a:chOff x="303561" y="3670300"/>
            <a:chExt cx="2982482" cy="685800"/>
          </a:xfrm>
        </p:grpSpPr>
        <p:sp>
          <p:nvSpPr>
            <p:cNvPr id="2" name="Rounded Rectangle 1">
              <a:hlinkClick r:id="rId8" action="ppaction://hlinksldjump"/>
              <a:extLst>
                <a:ext uri="{FF2B5EF4-FFF2-40B4-BE49-F238E27FC236}">
                  <a16:creationId xmlns:a16="http://schemas.microsoft.com/office/drawing/2014/main" id="{ECCFB0C9-FE3B-EEDF-5B29-37C25D7F2C3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 name="TextBox 2">
              <a:hlinkClick r:id="rId8" action="ppaction://hlinksldjump"/>
              <a:extLst>
                <a:ext uri="{FF2B5EF4-FFF2-40B4-BE49-F238E27FC236}">
                  <a16:creationId xmlns:a16="http://schemas.microsoft.com/office/drawing/2014/main" id="{4132E504-8022-4848-CA4E-2990D2F83898}"/>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5" name="Group 4">
            <a:extLst>
              <a:ext uri="{FF2B5EF4-FFF2-40B4-BE49-F238E27FC236}">
                <a16:creationId xmlns:a16="http://schemas.microsoft.com/office/drawing/2014/main" id="{11307417-5E36-F314-2185-74CF468A80FB}"/>
              </a:ext>
            </a:extLst>
          </p:cNvPr>
          <p:cNvGrpSpPr/>
          <p:nvPr/>
        </p:nvGrpSpPr>
        <p:grpSpPr>
          <a:xfrm>
            <a:off x="270669" y="4285027"/>
            <a:ext cx="3015374" cy="685800"/>
            <a:chOff x="270669" y="3670300"/>
            <a:chExt cx="3015374" cy="685800"/>
          </a:xfrm>
        </p:grpSpPr>
        <p:sp>
          <p:nvSpPr>
            <p:cNvPr id="17" name="Rounded Rectangle 16">
              <a:hlinkClick r:id="rId13" action="ppaction://hlinksldjump"/>
              <a:extLst>
                <a:ext uri="{FF2B5EF4-FFF2-40B4-BE49-F238E27FC236}">
                  <a16:creationId xmlns:a16="http://schemas.microsoft.com/office/drawing/2014/main" id="{1AC3BE27-F3C4-E041-9EDE-99BB09BAD0A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18" name="TextBox 17">
              <a:hlinkClick r:id="rId13" action="ppaction://hlinksldjump"/>
              <a:extLst>
                <a:ext uri="{FF2B5EF4-FFF2-40B4-BE49-F238E27FC236}">
                  <a16:creationId xmlns:a16="http://schemas.microsoft.com/office/drawing/2014/main" id="{F9D52583-26D0-7FE8-BBFB-3823D47D5F6E}"/>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19" name="Group 18">
            <a:extLst>
              <a:ext uri="{FF2B5EF4-FFF2-40B4-BE49-F238E27FC236}">
                <a16:creationId xmlns:a16="http://schemas.microsoft.com/office/drawing/2014/main" id="{9596B624-71C6-1230-C883-977C001F6982}"/>
              </a:ext>
            </a:extLst>
          </p:cNvPr>
          <p:cNvGrpSpPr/>
          <p:nvPr/>
        </p:nvGrpSpPr>
        <p:grpSpPr>
          <a:xfrm>
            <a:off x="297163" y="5068066"/>
            <a:ext cx="2982482" cy="685800"/>
            <a:chOff x="303561" y="3670300"/>
            <a:chExt cx="2982482" cy="685800"/>
          </a:xfrm>
        </p:grpSpPr>
        <p:sp>
          <p:nvSpPr>
            <p:cNvPr id="20" name="Rounded Rectangle 19">
              <a:hlinkClick r:id="rId14" action="ppaction://hlinksldjump"/>
              <a:extLst>
                <a:ext uri="{FF2B5EF4-FFF2-40B4-BE49-F238E27FC236}">
                  <a16:creationId xmlns:a16="http://schemas.microsoft.com/office/drawing/2014/main" id="{B5750157-A772-3943-5E83-1E3BE002A9A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1" name="TextBox 20">
              <a:hlinkClick r:id="rId14" action="ppaction://hlinksldjump"/>
              <a:extLst>
                <a:ext uri="{FF2B5EF4-FFF2-40B4-BE49-F238E27FC236}">
                  <a16:creationId xmlns:a16="http://schemas.microsoft.com/office/drawing/2014/main" id="{624574AF-D6AE-85CE-2B27-BA516084DB21}"/>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2" name="Group 21">
            <a:extLst>
              <a:ext uri="{FF2B5EF4-FFF2-40B4-BE49-F238E27FC236}">
                <a16:creationId xmlns:a16="http://schemas.microsoft.com/office/drawing/2014/main" id="{63F1B4EC-7A05-4602-F93D-E43D3DB50CB3}"/>
              </a:ext>
            </a:extLst>
          </p:cNvPr>
          <p:cNvGrpSpPr/>
          <p:nvPr/>
        </p:nvGrpSpPr>
        <p:grpSpPr>
          <a:xfrm>
            <a:off x="307442" y="5851105"/>
            <a:ext cx="2982482" cy="685800"/>
            <a:chOff x="303561" y="3670300"/>
            <a:chExt cx="2982482" cy="685800"/>
          </a:xfrm>
        </p:grpSpPr>
        <p:sp>
          <p:nvSpPr>
            <p:cNvPr id="24" name="Rounded Rectangle 23">
              <a:hlinkClick r:id="rId15" action="ppaction://hlinksldjump"/>
              <a:extLst>
                <a:ext uri="{FF2B5EF4-FFF2-40B4-BE49-F238E27FC236}">
                  <a16:creationId xmlns:a16="http://schemas.microsoft.com/office/drawing/2014/main" id="{37660A98-0F12-C2A3-88E6-5642ADF32CC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5" name="TextBox 24">
              <a:hlinkClick r:id="rId15" action="ppaction://hlinksldjump"/>
              <a:extLst>
                <a:ext uri="{FF2B5EF4-FFF2-40B4-BE49-F238E27FC236}">
                  <a16:creationId xmlns:a16="http://schemas.microsoft.com/office/drawing/2014/main" id="{D85C1A74-14C6-843E-FF12-CCBE8DAF27E5}"/>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27" name="Group 26">
            <a:extLst>
              <a:ext uri="{FF2B5EF4-FFF2-40B4-BE49-F238E27FC236}">
                <a16:creationId xmlns:a16="http://schemas.microsoft.com/office/drawing/2014/main" id="{BFC18723-8569-9D9B-6260-4A96B39FFC33}"/>
              </a:ext>
            </a:extLst>
          </p:cNvPr>
          <p:cNvGrpSpPr/>
          <p:nvPr/>
        </p:nvGrpSpPr>
        <p:grpSpPr>
          <a:xfrm>
            <a:off x="297163" y="6634144"/>
            <a:ext cx="2982482" cy="685800"/>
            <a:chOff x="303561" y="3670300"/>
            <a:chExt cx="2982482" cy="685800"/>
          </a:xfrm>
        </p:grpSpPr>
        <p:sp>
          <p:nvSpPr>
            <p:cNvPr id="28" name="Rounded Rectangle 27">
              <a:hlinkClick r:id="rId16" action="ppaction://hlinksldjump"/>
              <a:extLst>
                <a:ext uri="{FF2B5EF4-FFF2-40B4-BE49-F238E27FC236}">
                  <a16:creationId xmlns:a16="http://schemas.microsoft.com/office/drawing/2014/main" id="{60A82570-BDF9-ADC3-7085-1B60F962BF4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9" name="TextBox 28">
              <a:hlinkClick r:id="rId16" action="ppaction://hlinksldjump"/>
              <a:extLst>
                <a:ext uri="{FF2B5EF4-FFF2-40B4-BE49-F238E27FC236}">
                  <a16:creationId xmlns:a16="http://schemas.microsoft.com/office/drawing/2014/main" id="{5CDF95A4-5135-345A-04F6-83A6E7E64D7B}"/>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0" name="Group 29">
            <a:extLst>
              <a:ext uri="{FF2B5EF4-FFF2-40B4-BE49-F238E27FC236}">
                <a16:creationId xmlns:a16="http://schemas.microsoft.com/office/drawing/2014/main" id="{2318D88F-77BD-32BE-7117-D5877A11688C}"/>
              </a:ext>
            </a:extLst>
          </p:cNvPr>
          <p:cNvGrpSpPr/>
          <p:nvPr/>
        </p:nvGrpSpPr>
        <p:grpSpPr>
          <a:xfrm>
            <a:off x="290288" y="7417183"/>
            <a:ext cx="3039063" cy="685800"/>
            <a:chOff x="303561" y="3670300"/>
            <a:chExt cx="3039063" cy="685800"/>
          </a:xfrm>
        </p:grpSpPr>
        <p:sp>
          <p:nvSpPr>
            <p:cNvPr id="31" name="Rounded Rectangle 30">
              <a:hlinkClick r:id="rId17" action="ppaction://hlinksldjump"/>
              <a:extLst>
                <a:ext uri="{FF2B5EF4-FFF2-40B4-BE49-F238E27FC236}">
                  <a16:creationId xmlns:a16="http://schemas.microsoft.com/office/drawing/2014/main" id="{C6AA63C4-C365-3E27-1A17-08266FD182D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2" name="TextBox 31">
              <a:hlinkClick r:id="rId17" action="ppaction://hlinksldjump"/>
              <a:extLst>
                <a:ext uri="{FF2B5EF4-FFF2-40B4-BE49-F238E27FC236}">
                  <a16:creationId xmlns:a16="http://schemas.microsoft.com/office/drawing/2014/main" id="{36210A0D-699C-35F3-353D-A1E9169047B3}"/>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3" name="Group 32">
            <a:extLst>
              <a:ext uri="{FF2B5EF4-FFF2-40B4-BE49-F238E27FC236}">
                <a16:creationId xmlns:a16="http://schemas.microsoft.com/office/drawing/2014/main" id="{E094E902-26F5-FBF2-43DA-AC508D910526}"/>
              </a:ext>
            </a:extLst>
          </p:cNvPr>
          <p:cNvGrpSpPr/>
          <p:nvPr/>
        </p:nvGrpSpPr>
        <p:grpSpPr>
          <a:xfrm>
            <a:off x="275270" y="8200222"/>
            <a:ext cx="3039063" cy="685800"/>
            <a:chOff x="303561" y="3670300"/>
            <a:chExt cx="3039063" cy="685800"/>
          </a:xfrm>
        </p:grpSpPr>
        <p:sp>
          <p:nvSpPr>
            <p:cNvPr id="34" name="Rounded Rectangle 33">
              <a:hlinkClick r:id="rId18" action="ppaction://hlinksldjump"/>
              <a:extLst>
                <a:ext uri="{FF2B5EF4-FFF2-40B4-BE49-F238E27FC236}">
                  <a16:creationId xmlns:a16="http://schemas.microsoft.com/office/drawing/2014/main" id="{1F05ED47-1B88-8D9D-1FC2-4F264DD94E0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5" name="TextBox 34">
              <a:hlinkClick r:id="rId18" action="ppaction://hlinksldjump"/>
              <a:extLst>
                <a:ext uri="{FF2B5EF4-FFF2-40B4-BE49-F238E27FC236}">
                  <a16:creationId xmlns:a16="http://schemas.microsoft.com/office/drawing/2014/main" id="{2EE42CDA-8564-28F1-88D5-2F18995EBBBD}"/>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36" name="Group 35">
            <a:extLst>
              <a:ext uri="{FF2B5EF4-FFF2-40B4-BE49-F238E27FC236}">
                <a16:creationId xmlns:a16="http://schemas.microsoft.com/office/drawing/2014/main" id="{1B198B57-5318-A171-B361-C0FD0014F40A}"/>
              </a:ext>
            </a:extLst>
          </p:cNvPr>
          <p:cNvGrpSpPr/>
          <p:nvPr/>
        </p:nvGrpSpPr>
        <p:grpSpPr>
          <a:xfrm>
            <a:off x="286865" y="8983261"/>
            <a:ext cx="3039063" cy="685800"/>
            <a:chOff x="303561" y="3670300"/>
            <a:chExt cx="3039063" cy="685800"/>
          </a:xfrm>
        </p:grpSpPr>
        <p:sp>
          <p:nvSpPr>
            <p:cNvPr id="37" name="Rounded Rectangle 36">
              <a:hlinkClick r:id="rId19" action="ppaction://hlinksldjump"/>
              <a:extLst>
                <a:ext uri="{FF2B5EF4-FFF2-40B4-BE49-F238E27FC236}">
                  <a16:creationId xmlns:a16="http://schemas.microsoft.com/office/drawing/2014/main" id="{61E7847A-06D9-9D21-41CB-E1F69A4CE08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8" name="TextBox 37">
              <a:hlinkClick r:id="rId19" action="ppaction://hlinksldjump"/>
              <a:extLst>
                <a:ext uri="{FF2B5EF4-FFF2-40B4-BE49-F238E27FC236}">
                  <a16:creationId xmlns:a16="http://schemas.microsoft.com/office/drawing/2014/main" id="{F709A53B-A5D1-4499-B902-E4D66B5635F0}"/>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39" name="Group 38">
            <a:extLst>
              <a:ext uri="{FF2B5EF4-FFF2-40B4-BE49-F238E27FC236}">
                <a16:creationId xmlns:a16="http://schemas.microsoft.com/office/drawing/2014/main" id="{BD50BB4F-585D-0A1D-98D7-CDF4D393553A}"/>
              </a:ext>
            </a:extLst>
          </p:cNvPr>
          <p:cNvGrpSpPr/>
          <p:nvPr/>
        </p:nvGrpSpPr>
        <p:grpSpPr>
          <a:xfrm>
            <a:off x="297163" y="9766300"/>
            <a:ext cx="3039063" cy="685800"/>
            <a:chOff x="303561" y="3670300"/>
            <a:chExt cx="3039063" cy="685800"/>
          </a:xfrm>
        </p:grpSpPr>
        <p:sp>
          <p:nvSpPr>
            <p:cNvPr id="40" name="Rounded Rectangle 39">
              <a:hlinkClick r:id="rId20" action="ppaction://hlinksldjump"/>
              <a:extLst>
                <a:ext uri="{FF2B5EF4-FFF2-40B4-BE49-F238E27FC236}">
                  <a16:creationId xmlns:a16="http://schemas.microsoft.com/office/drawing/2014/main" id="{A4D67D11-AB5B-3C86-06C6-AE74331A9B7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1" name="TextBox 40">
              <a:hlinkClick r:id="rId20" action="ppaction://hlinksldjump"/>
              <a:extLst>
                <a:ext uri="{FF2B5EF4-FFF2-40B4-BE49-F238E27FC236}">
                  <a16:creationId xmlns:a16="http://schemas.microsoft.com/office/drawing/2014/main" id="{7E61A296-4F31-07D5-62E0-A4944EF81A7B}"/>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2363564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52DA6-B631-95EB-2AF2-F92453760452}"/>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A736B7E7-D94F-18A5-BF5D-5B5CFD725CA2}"/>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96A5CA0D-16AE-B09B-1B41-4BA57A254AFD}"/>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64905F00-5E8E-429E-47D1-C829F92E6C43}"/>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7E7DF613-C07E-D8E5-317B-145A1A402E47}"/>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F8085099-A31C-3838-98C2-A8A0EECF4935}"/>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pic>
        <p:nvPicPr>
          <p:cNvPr id="23" name="Picture 22" descr="A screenshot of a video game&#10;&#10;AI-generated content may be incorrect.">
            <a:extLst>
              <a:ext uri="{FF2B5EF4-FFF2-40B4-BE49-F238E27FC236}">
                <a16:creationId xmlns:a16="http://schemas.microsoft.com/office/drawing/2014/main" id="{1CE21343-EBA5-DE12-CB46-78EBB9514447}"/>
              </a:ext>
            </a:extLst>
          </p:cNvPr>
          <p:cNvPicPr>
            <a:picLocks noChangeAspect="1"/>
          </p:cNvPicPr>
          <p:nvPr/>
        </p:nvPicPr>
        <p:blipFill>
          <a:blip r:embed="rId3">
            <a:extLst>
              <a:ext uri="{28A0092B-C50C-407E-A947-70E740481C1C}">
                <a14:useLocalDpi xmlns:a14="http://schemas.microsoft.com/office/drawing/2010/main" val="0"/>
              </a:ext>
            </a:extLst>
          </a:blip>
          <a:srcRect t="78602"/>
          <a:stretch>
            <a:fillRect/>
          </a:stretch>
        </p:blipFill>
        <p:spPr>
          <a:xfrm>
            <a:off x="3284328" y="5610025"/>
            <a:ext cx="10901252" cy="2300083"/>
          </a:xfrm>
          <a:prstGeom prst="rect">
            <a:avLst/>
          </a:prstGeom>
        </p:spPr>
      </p:pic>
      <p:grpSp>
        <p:nvGrpSpPr>
          <p:cNvPr id="10" name="Group 9">
            <a:extLst>
              <a:ext uri="{FF2B5EF4-FFF2-40B4-BE49-F238E27FC236}">
                <a16:creationId xmlns:a16="http://schemas.microsoft.com/office/drawing/2014/main" id="{481B3E06-3C8E-D6AF-8F17-809D36820D83}"/>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22C079F7-0721-CC6F-57C4-F96BFF01D20F}"/>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31211B05-8D55-E0DB-D223-F03DF2510F28}"/>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flipH="1">
              <a:off x="6441631" y="9699403"/>
              <a:ext cx="692774" cy="692774"/>
            </a:xfrm>
            <a:prstGeom prst="rect">
              <a:avLst/>
            </a:prstGeom>
          </p:spPr>
        </p:pic>
        <p:pic>
          <p:nvPicPr>
            <p:cNvPr id="13" name="Graphic 12">
              <a:hlinkClick r:id="rId8" action="ppaction://hlinksldjump"/>
              <a:extLst>
                <a:ext uri="{FF2B5EF4-FFF2-40B4-BE49-F238E27FC236}">
                  <a16:creationId xmlns:a16="http://schemas.microsoft.com/office/drawing/2014/main" id="{0BEBA302-797A-C558-4E7B-AC1B40DA50AB}"/>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7191558" y="9602165"/>
              <a:ext cx="887251" cy="887251"/>
            </a:xfrm>
            <a:prstGeom prst="rect">
              <a:avLst/>
            </a:prstGeom>
          </p:spPr>
        </p:pic>
      </p:grpSp>
      <mc:AlternateContent xmlns:mc="http://schemas.openxmlformats.org/markup-compatibility/2006" xmlns:p14="http://schemas.microsoft.com/office/powerpoint/2010/main">
        <mc:Choice Requires="p14">
          <p:contentPart p14:bwMode="auto" r:id="rId11">
            <p14:nvContentPartPr>
              <p14:cNvPr id="3" name="Ink 2">
                <a:extLst>
                  <a:ext uri="{FF2B5EF4-FFF2-40B4-BE49-F238E27FC236}">
                    <a16:creationId xmlns:a16="http://schemas.microsoft.com/office/drawing/2014/main" id="{5EBDD949-75E5-76FB-34F9-CB4258C89512}"/>
                  </a:ext>
                </a:extLst>
              </p14:cNvPr>
              <p14:cNvContentPartPr/>
              <p14:nvPr/>
            </p14:nvContentPartPr>
            <p14:xfrm>
              <a:off x="4905627" y="5914476"/>
              <a:ext cx="799200" cy="27360"/>
            </p14:xfrm>
          </p:contentPart>
        </mc:Choice>
        <mc:Fallback xmlns="">
          <p:pic>
            <p:nvPicPr>
              <p:cNvPr id="3" name="Ink 2">
                <a:extLst>
                  <a:ext uri="{FF2B5EF4-FFF2-40B4-BE49-F238E27FC236}">
                    <a16:creationId xmlns:a16="http://schemas.microsoft.com/office/drawing/2014/main" id="{5EBDD949-75E5-76FB-34F9-CB4258C89512}"/>
                  </a:ext>
                </a:extLst>
              </p:cNvPr>
              <p:cNvPicPr/>
              <p:nvPr/>
            </p:nvPicPr>
            <p:blipFill>
              <a:blip r:embed="rId14"/>
              <a:stretch>
                <a:fillRect/>
              </a:stretch>
            </p:blipFill>
            <p:spPr>
              <a:xfrm>
                <a:off x="4833627" y="5770476"/>
                <a:ext cx="94284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 name="Ink 3">
                <a:extLst>
                  <a:ext uri="{FF2B5EF4-FFF2-40B4-BE49-F238E27FC236}">
                    <a16:creationId xmlns:a16="http://schemas.microsoft.com/office/drawing/2014/main" id="{719F9196-1C8B-1CE6-BEA2-68DBD08A4521}"/>
                  </a:ext>
                </a:extLst>
              </p14:cNvPr>
              <p14:cNvContentPartPr/>
              <p14:nvPr/>
            </p14:nvContentPartPr>
            <p14:xfrm>
              <a:off x="6323667" y="5905116"/>
              <a:ext cx="1345680" cy="37080"/>
            </p14:xfrm>
          </p:contentPart>
        </mc:Choice>
        <mc:Fallback xmlns="">
          <p:pic>
            <p:nvPicPr>
              <p:cNvPr id="4" name="Ink 3">
                <a:extLst>
                  <a:ext uri="{FF2B5EF4-FFF2-40B4-BE49-F238E27FC236}">
                    <a16:creationId xmlns:a16="http://schemas.microsoft.com/office/drawing/2014/main" id="{719F9196-1C8B-1CE6-BEA2-68DBD08A4521}"/>
                  </a:ext>
                </a:extLst>
              </p:cNvPr>
              <p:cNvPicPr/>
              <p:nvPr/>
            </p:nvPicPr>
            <p:blipFill>
              <a:blip r:embed="rId16"/>
              <a:stretch>
                <a:fillRect/>
              </a:stretch>
            </p:blipFill>
            <p:spPr>
              <a:xfrm>
                <a:off x="6251667" y="5761116"/>
                <a:ext cx="1489320" cy="3247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5" name="Ink 4">
                <a:extLst>
                  <a:ext uri="{FF2B5EF4-FFF2-40B4-BE49-F238E27FC236}">
                    <a16:creationId xmlns:a16="http://schemas.microsoft.com/office/drawing/2014/main" id="{293BB1E2-E47A-ACFB-411F-7C3876092524}"/>
                  </a:ext>
                </a:extLst>
              </p14:cNvPr>
              <p14:cNvContentPartPr/>
              <p14:nvPr/>
            </p14:nvContentPartPr>
            <p14:xfrm>
              <a:off x="7996947" y="5886756"/>
              <a:ext cx="1384920" cy="43200"/>
            </p14:xfrm>
          </p:contentPart>
        </mc:Choice>
        <mc:Fallback xmlns="">
          <p:pic>
            <p:nvPicPr>
              <p:cNvPr id="5" name="Ink 4">
                <a:extLst>
                  <a:ext uri="{FF2B5EF4-FFF2-40B4-BE49-F238E27FC236}">
                    <a16:creationId xmlns:a16="http://schemas.microsoft.com/office/drawing/2014/main" id="{293BB1E2-E47A-ACFB-411F-7C3876092524}"/>
                  </a:ext>
                </a:extLst>
              </p:cNvPr>
              <p:cNvPicPr/>
              <p:nvPr/>
            </p:nvPicPr>
            <p:blipFill>
              <a:blip r:embed="rId18"/>
              <a:stretch>
                <a:fillRect/>
              </a:stretch>
            </p:blipFill>
            <p:spPr>
              <a:xfrm>
                <a:off x="7924947" y="5742756"/>
                <a:ext cx="1528560" cy="3308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k 17">
                <a:extLst>
                  <a:ext uri="{FF2B5EF4-FFF2-40B4-BE49-F238E27FC236}">
                    <a16:creationId xmlns:a16="http://schemas.microsoft.com/office/drawing/2014/main" id="{318CBF48-1127-9881-D58E-AFC910EFA7A8}"/>
                  </a:ext>
                </a:extLst>
              </p14:cNvPr>
              <p14:cNvContentPartPr/>
              <p14:nvPr/>
            </p14:nvContentPartPr>
            <p14:xfrm>
              <a:off x="10825196" y="5928876"/>
              <a:ext cx="565200" cy="9720"/>
            </p14:xfrm>
          </p:contentPart>
        </mc:Choice>
        <mc:Fallback xmlns="">
          <p:pic>
            <p:nvPicPr>
              <p:cNvPr id="18" name="Ink 17">
                <a:extLst>
                  <a:ext uri="{FF2B5EF4-FFF2-40B4-BE49-F238E27FC236}">
                    <a16:creationId xmlns:a16="http://schemas.microsoft.com/office/drawing/2014/main" id="{318CBF48-1127-9881-D58E-AFC910EFA7A8}"/>
                  </a:ext>
                </a:extLst>
              </p:cNvPr>
              <p:cNvPicPr/>
              <p:nvPr/>
            </p:nvPicPr>
            <p:blipFill>
              <a:blip r:embed="rId20"/>
              <a:stretch>
                <a:fillRect/>
              </a:stretch>
            </p:blipFill>
            <p:spPr>
              <a:xfrm>
                <a:off x="10753196" y="5790019"/>
                <a:ext cx="708840" cy="287087"/>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32D70806-DCCE-20A7-243B-01208E273CD7}"/>
                  </a:ext>
                </a:extLst>
              </p14:cNvPr>
              <p14:cNvContentPartPr/>
              <p14:nvPr/>
            </p14:nvContentPartPr>
            <p14:xfrm>
              <a:off x="11898716" y="5924596"/>
              <a:ext cx="1030320" cy="27000"/>
            </p14:xfrm>
          </p:contentPart>
        </mc:Choice>
        <mc:Fallback xmlns="">
          <p:pic>
            <p:nvPicPr>
              <p:cNvPr id="19" name="Ink 18">
                <a:extLst>
                  <a:ext uri="{FF2B5EF4-FFF2-40B4-BE49-F238E27FC236}">
                    <a16:creationId xmlns:a16="http://schemas.microsoft.com/office/drawing/2014/main" id="{32D70806-DCCE-20A7-243B-01208E273CD7}"/>
                  </a:ext>
                </a:extLst>
              </p:cNvPr>
              <p:cNvPicPr/>
              <p:nvPr/>
            </p:nvPicPr>
            <p:blipFill>
              <a:blip r:embed="rId22"/>
              <a:stretch>
                <a:fillRect/>
              </a:stretch>
            </p:blipFill>
            <p:spPr>
              <a:xfrm>
                <a:off x="11826716" y="5780596"/>
                <a:ext cx="1173960" cy="314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0" name="Ink 19">
                <a:extLst>
                  <a:ext uri="{FF2B5EF4-FFF2-40B4-BE49-F238E27FC236}">
                    <a16:creationId xmlns:a16="http://schemas.microsoft.com/office/drawing/2014/main" id="{5A98D733-7478-9BC2-878B-939A794217BC}"/>
                  </a:ext>
                </a:extLst>
              </p14:cNvPr>
              <p14:cNvContentPartPr/>
              <p14:nvPr/>
            </p14:nvContentPartPr>
            <p14:xfrm>
              <a:off x="4868183" y="6234158"/>
              <a:ext cx="1149480" cy="14400"/>
            </p14:xfrm>
          </p:contentPart>
        </mc:Choice>
        <mc:Fallback xmlns="">
          <p:pic>
            <p:nvPicPr>
              <p:cNvPr id="20" name="Ink 19">
                <a:extLst>
                  <a:ext uri="{FF2B5EF4-FFF2-40B4-BE49-F238E27FC236}">
                    <a16:creationId xmlns:a16="http://schemas.microsoft.com/office/drawing/2014/main" id="{5A98D733-7478-9BC2-878B-939A794217BC}"/>
                  </a:ext>
                </a:extLst>
              </p:cNvPr>
              <p:cNvPicPr/>
              <p:nvPr/>
            </p:nvPicPr>
            <p:blipFill>
              <a:blip r:embed="rId24"/>
              <a:stretch>
                <a:fillRect/>
              </a:stretch>
            </p:blipFill>
            <p:spPr>
              <a:xfrm>
                <a:off x="4796183" y="6090158"/>
                <a:ext cx="1293120" cy="302040"/>
              </a:xfrm>
              <a:prstGeom prst="rect">
                <a:avLst/>
              </a:prstGeom>
            </p:spPr>
          </p:pic>
        </mc:Fallback>
      </mc:AlternateContent>
      <p:cxnSp>
        <p:nvCxnSpPr>
          <p:cNvPr id="22" name="Straight Connector 21">
            <a:extLst>
              <a:ext uri="{FF2B5EF4-FFF2-40B4-BE49-F238E27FC236}">
                <a16:creationId xmlns:a16="http://schemas.microsoft.com/office/drawing/2014/main" id="{DE6AEBFD-7057-BF13-52F7-51136CD27A47}"/>
              </a:ext>
            </a:extLst>
          </p:cNvPr>
          <p:cNvCxnSpPr/>
          <p:nvPr/>
        </p:nvCxnSpPr>
        <p:spPr>
          <a:xfrm flipV="1">
            <a:off x="5299870" y="5026315"/>
            <a:ext cx="0" cy="583710"/>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2B50D05-13C0-C873-E05A-7F38E2E44361}"/>
              </a:ext>
            </a:extLst>
          </p:cNvPr>
          <p:cNvSpPr txBox="1"/>
          <p:nvPr/>
        </p:nvSpPr>
        <p:spPr>
          <a:xfrm>
            <a:off x="3458784" y="2001352"/>
            <a:ext cx="3990443" cy="2954655"/>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Present key points about different sides of an argument, issue or the strengths and weaknesses of an idea. </a:t>
            </a:r>
            <a:r>
              <a:rPr lang="en-US" sz="2400" b="1" dirty="0">
                <a:solidFill>
                  <a:srgbClr val="FF0000"/>
                </a:solidFill>
                <a:latin typeface="Open Sans" panose="020B0806030504020204" pitchFamily="34" charset="0"/>
                <a:ea typeface="Open Sans" panose="020B0806030504020204" pitchFamily="34" charset="0"/>
                <a:cs typeface="Open Sans" panose="020B0806030504020204" pitchFamily="34" charset="0"/>
                <a:sym typeface="Fredoka"/>
              </a:rPr>
              <a:t>!!!</a:t>
            </a:r>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In this case you must discuss both social and economic challenges </a:t>
            </a:r>
            <a:r>
              <a:rPr lang="en-US" sz="2400" b="1" dirty="0">
                <a:solidFill>
                  <a:srgbClr val="FF0000"/>
                </a:solidFill>
                <a:latin typeface="Open Sans" panose="020B0806030504020204" pitchFamily="34" charset="0"/>
                <a:ea typeface="Open Sans" panose="020B0806030504020204" pitchFamily="34" charset="0"/>
                <a:cs typeface="Open Sans" panose="020B0806030504020204" pitchFamily="34" charset="0"/>
                <a:sym typeface="Fredoka"/>
              </a:rPr>
              <a:t>!!!</a:t>
            </a:r>
          </a:p>
        </p:txBody>
      </p:sp>
      <p:sp>
        <p:nvSpPr>
          <p:cNvPr id="25" name="TextBox 24">
            <a:extLst>
              <a:ext uri="{FF2B5EF4-FFF2-40B4-BE49-F238E27FC236}">
                <a16:creationId xmlns:a16="http://schemas.microsoft.com/office/drawing/2014/main" id="{782777E0-56E3-A05E-124D-2AE108074B75}"/>
              </a:ext>
            </a:extLst>
          </p:cNvPr>
          <p:cNvSpPr txBox="1"/>
          <p:nvPr/>
        </p:nvSpPr>
        <p:spPr>
          <a:xfrm>
            <a:off x="5009124" y="698500"/>
            <a:ext cx="4724400" cy="738664"/>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The increase in the population and physical size of a city.</a:t>
            </a:r>
          </a:p>
        </p:txBody>
      </p:sp>
      <p:cxnSp>
        <p:nvCxnSpPr>
          <p:cNvPr id="27" name="Straight Connector 26">
            <a:extLst>
              <a:ext uri="{FF2B5EF4-FFF2-40B4-BE49-F238E27FC236}">
                <a16:creationId xmlns:a16="http://schemas.microsoft.com/office/drawing/2014/main" id="{5F736749-7877-8D7B-D894-9538BD12C1D7}"/>
              </a:ext>
            </a:extLst>
          </p:cNvPr>
          <p:cNvCxnSpPr>
            <a:cxnSpLocks/>
            <a:endCxn id="25" idx="2"/>
          </p:cNvCxnSpPr>
          <p:nvPr/>
        </p:nvCxnSpPr>
        <p:spPr>
          <a:xfrm flipV="1">
            <a:off x="7371324" y="1437164"/>
            <a:ext cx="0" cy="4237093"/>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D6FE2C3-9B9C-7007-7902-AE639DB73B3F}"/>
              </a:ext>
            </a:extLst>
          </p:cNvPr>
          <p:cNvCxnSpPr/>
          <p:nvPr/>
        </p:nvCxnSpPr>
        <p:spPr>
          <a:xfrm flipV="1">
            <a:off x="8652670" y="5090547"/>
            <a:ext cx="0" cy="583710"/>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8803326-52D6-D831-E20D-F0671DA8B7EF}"/>
              </a:ext>
            </a:extLst>
          </p:cNvPr>
          <p:cNvSpPr txBox="1"/>
          <p:nvPr/>
        </p:nvSpPr>
        <p:spPr>
          <a:xfrm>
            <a:off x="7451964" y="3904498"/>
            <a:ext cx="3938432" cy="1107996"/>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Reference to cities in low-income countries or newly emerging economies. </a:t>
            </a:r>
          </a:p>
        </p:txBody>
      </p:sp>
      <p:cxnSp>
        <p:nvCxnSpPr>
          <p:cNvPr id="34" name="Straight Connector 33">
            <a:extLst>
              <a:ext uri="{FF2B5EF4-FFF2-40B4-BE49-F238E27FC236}">
                <a16:creationId xmlns:a16="http://schemas.microsoft.com/office/drawing/2014/main" id="{9EAABAD8-2435-FF92-D841-99B3E9F9383B}"/>
              </a:ext>
            </a:extLst>
          </p:cNvPr>
          <p:cNvCxnSpPr>
            <a:cxnSpLocks/>
          </p:cNvCxnSpPr>
          <p:nvPr/>
        </p:nvCxnSpPr>
        <p:spPr>
          <a:xfrm flipV="1">
            <a:off x="11395870" y="2892715"/>
            <a:ext cx="0" cy="2781542"/>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B610EE5-15FD-8E41-34AF-790AE50CC6C5}"/>
              </a:ext>
            </a:extLst>
          </p:cNvPr>
          <p:cNvSpPr txBox="1"/>
          <p:nvPr/>
        </p:nvSpPr>
        <p:spPr>
          <a:xfrm>
            <a:off x="9716459" y="1784719"/>
            <a:ext cx="4148929" cy="1107996"/>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The problems that affect people’s daily lives and wellbeing.</a:t>
            </a:r>
          </a:p>
        </p:txBody>
      </p:sp>
      <p:cxnSp>
        <p:nvCxnSpPr>
          <p:cNvPr id="36" name="Straight Connector 35">
            <a:extLst>
              <a:ext uri="{FF2B5EF4-FFF2-40B4-BE49-F238E27FC236}">
                <a16:creationId xmlns:a16="http://schemas.microsoft.com/office/drawing/2014/main" id="{9AB1CA92-6D8B-A0CC-C248-7A9FB7220B33}"/>
              </a:ext>
            </a:extLst>
          </p:cNvPr>
          <p:cNvCxnSpPr>
            <a:cxnSpLocks/>
          </p:cNvCxnSpPr>
          <p:nvPr/>
        </p:nvCxnSpPr>
        <p:spPr>
          <a:xfrm>
            <a:off x="12005470" y="6176356"/>
            <a:ext cx="0" cy="583710"/>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6998108-84AE-A1F1-37A9-6C8A128BC2D1}"/>
              </a:ext>
            </a:extLst>
          </p:cNvPr>
          <p:cNvSpPr txBox="1"/>
          <p:nvPr/>
        </p:nvSpPr>
        <p:spPr>
          <a:xfrm>
            <a:off x="9381867" y="6802112"/>
            <a:ext cx="3640322" cy="1107996"/>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The problems linked to jobs, income, and the wider economy.</a:t>
            </a:r>
          </a:p>
        </p:txBody>
      </p:sp>
      <p:cxnSp>
        <p:nvCxnSpPr>
          <p:cNvPr id="39" name="Straight Connector 38">
            <a:extLst>
              <a:ext uri="{FF2B5EF4-FFF2-40B4-BE49-F238E27FC236}">
                <a16:creationId xmlns:a16="http://schemas.microsoft.com/office/drawing/2014/main" id="{0DB9610C-5FA9-AEA0-FE2F-0A0FDFD4875B}"/>
              </a:ext>
            </a:extLst>
          </p:cNvPr>
          <p:cNvCxnSpPr>
            <a:cxnSpLocks/>
          </p:cNvCxnSpPr>
          <p:nvPr/>
        </p:nvCxnSpPr>
        <p:spPr>
          <a:xfrm>
            <a:off x="5299870" y="7064255"/>
            <a:ext cx="0" cy="583710"/>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5">
            <p14:nvContentPartPr>
              <p14:cNvPr id="40" name="Ink 39">
                <a:extLst>
                  <a:ext uri="{FF2B5EF4-FFF2-40B4-BE49-F238E27FC236}">
                    <a16:creationId xmlns:a16="http://schemas.microsoft.com/office/drawing/2014/main" id="{226009BF-B81B-173B-CC26-CBC8B5C5135F}"/>
                  </a:ext>
                </a:extLst>
              </p14:cNvPr>
              <p14:cNvContentPartPr/>
              <p14:nvPr/>
            </p14:nvContentPartPr>
            <p14:xfrm>
              <a:off x="4930257" y="6802890"/>
              <a:ext cx="1149480" cy="14400"/>
            </p14:xfrm>
          </p:contentPart>
        </mc:Choice>
        <mc:Fallback xmlns="">
          <p:pic>
            <p:nvPicPr>
              <p:cNvPr id="40" name="Ink 39">
                <a:extLst>
                  <a:ext uri="{FF2B5EF4-FFF2-40B4-BE49-F238E27FC236}">
                    <a16:creationId xmlns:a16="http://schemas.microsoft.com/office/drawing/2014/main" id="{226009BF-B81B-173B-CC26-CBC8B5C5135F}"/>
                  </a:ext>
                </a:extLst>
              </p:cNvPr>
              <p:cNvPicPr/>
              <p:nvPr/>
            </p:nvPicPr>
            <p:blipFill>
              <a:blip r:embed="rId24"/>
              <a:stretch>
                <a:fillRect/>
              </a:stretch>
            </p:blipFill>
            <p:spPr>
              <a:xfrm>
                <a:off x="4858257" y="6658890"/>
                <a:ext cx="129312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1" name="Ink 40">
                <a:extLst>
                  <a:ext uri="{FF2B5EF4-FFF2-40B4-BE49-F238E27FC236}">
                    <a16:creationId xmlns:a16="http://schemas.microsoft.com/office/drawing/2014/main" id="{388EDDBB-6176-EC72-E659-71332348607A}"/>
                  </a:ext>
                </a:extLst>
              </p14:cNvPr>
              <p14:cNvContentPartPr/>
              <p14:nvPr/>
            </p14:nvContentPartPr>
            <p14:xfrm>
              <a:off x="6877224" y="6817290"/>
              <a:ext cx="1149480" cy="14400"/>
            </p14:xfrm>
          </p:contentPart>
        </mc:Choice>
        <mc:Fallback xmlns="">
          <p:pic>
            <p:nvPicPr>
              <p:cNvPr id="41" name="Ink 40">
                <a:extLst>
                  <a:ext uri="{FF2B5EF4-FFF2-40B4-BE49-F238E27FC236}">
                    <a16:creationId xmlns:a16="http://schemas.microsoft.com/office/drawing/2014/main" id="{388EDDBB-6176-EC72-E659-71332348607A}"/>
                  </a:ext>
                </a:extLst>
              </p:cNvPr>
              <p:cNvPicPr/>
              <p:nvPr/>
            </p:nvPicPr>
            <p:blipFill>
              <a:blip r:embed="rId24"/>
              <a:stretch>
                <a:fillRect/>
              </a:stretch>
            </p:blipFill>
            <p:spPr>
              <a:xfrm>
                <a:off x="6805224" y="6673290"/>
                <a:ext cx="1293120" cy="302040"/>
              </a:xfrm>
              <a:prstGeom prst="rect">
                <a:avLst/>
              </a:prstGeom>
            </p:spPr>
          </p:pic>
        </mc:Fallback>
      </mc:AlternateContent>
      <p:sp>
        <p:nvSpPr>
          <p:cNvPr id="42" name="TextBox 41">
            <a:extLst>
              <a:ext uri="{FF2B5EF4-FFF2-40B4-BE49-F238E27FC236}">
                <a16:creationId xmlns:a16="http://schemas.microsoft.com/office/drawing/2014/main" id="{CA947F47-5CFE-580B-A5A1-C942D3A58D17}"/>
              </a:ext>
            </a:extLst>
          </p:cNvPr>
          <p:cNvSpPr txBox="1"/>
          <p:nvPr/>
        </p:nvSpPr>
        <p:spPr>
          <a:xfrm>
            <a:off x="4239659" y="7695956"/>
            <a:ext cx="2327429" cy="738664"/>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You must refer to Figure 1.</a:t>
            </a:r>
          </a:p>
        </p:txBody>
      </p:sp>
      <p:sp>
        <p:nvSpPr>
          <p:cNvPr id="43" name="TextBox 42">
            <a:extLst>
              <a:ext uri="{FF2B5EF4-FFF2-40B4-BE49-F238E27FC236}">
                <a16:creationId xmlns:a16="http://schemas.microsoft.com/office/drawing/2014/main" id="{4602ABBE-BEA0-2CB4-AC97-D7671B7FDE43}"/>
              </a:ext>
            </a:extLst>
          </p:cNvPr>
          <p:cNvSpPr txBox="1"/>
          <p:nvPr/>
        </p:nvSpPr>
        <p:spPr>
          <a:xfrm>
            <a:off x="6527378" y="7695956"/>
            <a:ext cx="2327429" cy="1477328"/>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You must refer to the case study we have studied. </a:t>
            </a:r>
          </a:p>
        </p:txBody>
      </p:sp>
      <p:cxnSp>
        <p:nvCxnSpPr>
          <p:cNvPr id="44" name="Straight Connector 43">
            <a:extLst>
              <a:ext uri="{FF2B5EF4-FFF2-40B4-BE49-F238E27FC236}">
                <a16:creationId xmlns:a16="http://schemas.microsoft.com/office/drawing/2014/main" id="{08D58706-D33B-6A6C-5D78-CF4E48674A1E}"/>
              </a:ext>
            </a:extLst>
          </p:cNvPr>
          <p:cNvCxnSpPr>
            <a:cxnSpLocks/>
          </p:cNvCxnSpPr>
          <p:nvPr/>
        </p:nvCxnSpPr>
        <p:spPr>
          <a:xfrm>
            <a:off x="7384085" y="7064255"/>
            <a:ext cx="0" cy="583710"/>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588AB25E-3125-CD68-60FD-0DF92C50F6F7}"/>
              </a:ext>
            </a:extLst>
          </p:cNvPr>
          <p:cNvSpPr txBox="1"/>
          <p:nvPr/>
        </p:nvSpPr>
        <p:spPr>
          <a:xfrm>
            <a:off x="12155662" y="8637560"/>
            <a:ext cx="2327429" cy="1846659"/>
          </a:xfrm>
          <a:prstGeom prst="rect">
            <a:avLst/>
          </a:prstGeom>
        </p:spPr>
        <p:txBody>
          <a:bodyPr wrap="square" lIns="0" tIns="0" rIns="0" bIns="0" rtlCol="0" anchor="t">
            <a:spAutoFit/>
          </a:bodyPr>
          <a:lstStyle/>
          <a:p>
            <a:r>
              <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You will be assessed for spelling, punctuation, and grammar. </a:t>
            </a:r>
          </a:p>
        </p:txBody>
      </p:sp>
      <p:cxnSp>
        <p:nvCxnSpPr>
          <p:cNvPr id="46" name="Straight Connector 45">
            <a:extLst>
              <a:ext uri="{FF2B5EF4-FFF2-40B4-BE49-F238E27FC236}">
                <a16:creationId xmlns:a16="http://schemas.microsoft.com/office/drawing/2014/main" id="{09A7D63D-840B-533C-E25D-4D32EC16553D}"/>
              </a:ext>
            </a:extLst>
          </p:cNvPr>
          <p:cNvCxnSpPr>
            <a:cxnSpLocks/>
          </p:cNvCxnSpPr>
          <p:nvPr/>
        </p:nvCxnSpPr>
        <p:spPr>
          <a:xfrm>
            <a:off x="13319377" y="7949029"/>
            <a:ext cx="0" cy="583710"/>
          </a:xfrm>
          <a:prstGeom prst="line">
            <a:avLst/>
          </a:prstGeom>
          <a:ln w="38100" cap="rnd">
            <a:solidFill>
              <a:srgbClr val="536072"/>
            </a:solidFill>
            <a:headEnd type="ova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C46CE37-4A46-FFE3-83E3-96B1C117955F}"/>
              </a:ext>
            </a:extLst>
          </p:cNvPr>
          <p:cNvGrpSpPr/>
          <p:nvPr/>
        </p:nvGrpSpPr>
        <p:grpSpPr>
          <a:xfrm>
            <a:off x="6214269" y="10174043"/>
            <a:ext cx="3124200" cy="519357"/>
            <a:chOff x="4702722" y="9210782"/>
            <a:chExt cx="1857404" cy="308769"/>
          </a:xfrm>
        </p:grpSpPr>
        <p:sp>
          <p:nvSpPr>
            <p:cNvPr id="17" name="Rounded Rectangle 16">
              <a:hlinkClick r:id="rId27"/>
              <a:extLst>
                <a:ext uri="{FF2B5EF4-FFF2-40B4-BE49-F238E27FC236}">
                  <a16:creationId xmlns:a16="http://schemas.microsoft.com/office/drawing/2014/main" id="{2F5EA3E3-AE96-7B84-2311-FA09EE610B22}"/>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1" name="Picture 20" descr="Internet Geography">
              <a:hlinkClick r:id="rId27"/>
              <a:extLst>
                <a:ext uri="{FF2B5EF4-FFF2-40B4-BE49-F238E27FC236}">
                  <a16:creationId xmlns:a16="http://schemas.microsoft.com/office/drawing/2014/main" id="{FF1A7F48-1BE5-D160-FBA1-57343867C771}"/>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28" name="Group 27">
            <a:extLst>
              <a:ext uri="{FF2B5EF4-FFF2-40B4-BE49-F238E27FC236}">
                <a16:creationId xmlns:a16="http://schemas.microsoft.com/office/drawing/2014/main" id="{48E2FF01-91C1-BD06-A41B-5F7CF0A9B4E9}"/>
              </a:ext>
            </a:extLst>
          </p:cNvPr>
          <p:cNvGrpSpPr/>
          <p:nvPr/>
        </p:nvGrpSpPr>
        <p:grpSpPr>
          <a:xfrm>
            <a:off x="303561" y="3499257"/>
            <a:ext cx="2982482" cy="685800"/>
            <a:chOff x="303561" y="3670300"/>
            <a:chExt cx="2982482" cy="685800"/>
          </a:xfrm>
        </p:grpSpPr>
        <p:sp>
          <p:nvSpPr>
            <p:cNvPr id="29" name="Rounded Rectangle 28">
              <a:hlinkClick r:id="rId8" action="ppaction://hlinksldjump"/>
              <a:extLst>
                <a:ext uri="{FF2B5EF4-FFF2-40B4-BE49-F238E27FC236}">
                  <a16:creationId xmlns:a16="http://schemas.microsoft.com/office/drawing/2014/main" id="{48F49AC4-E6B9-BF92-947D-2CF26751BE5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8" action="ppaction://hlinksldjump"/>
              <a:extLst>
                <a:ext uri="{FF2B5EF4-FFF2-40B4-BE49-F238E27FC236}">
                  <a16:creationId xmlns:a16="http://schemas.microsoft.com/office/drawing/2014/main" id="{6A693DF3-4A68-5A55-5F0A-531791E0DD8D}"/>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31" name="Group 30">
            <a:extLst>
              <a:ext uri="{FF2B5EF4-FFF2-40B4-BE49-F238E27FC236}">
                <a16:creationId xmlns:a16="http://schemas.microsoft.com/office/drawing/2014/main" id="{3320CDE4-4E34-4B50-E3E7-D6990967C322}"/>
              </a:ext>
            </a:extLst>
          </p:cNvPr>
          <p:cNvGrpSpPr/>
          <p:nvPr/>
        </p:nvGrpSpPr>
        <p:grpSpPr>
          <a:xfrm>
            <a:off x="270669" y="4285027"/>
            <a:ext cx="3015374" cy="685800"/>
            <a:chOff x="270669" y="3670300"/>
            <a:chExt cx="3015374" cy="685800"/>
          </a:xfrm>
        </p:grpSpPr>
        <p:sp>
          <p:nvSpPr>
            <p:cNvPr id="38" name="Rounded Rectangle 37">
              <a:hlinkClick r:id="rId29" action="ppaction://hlinksldjump"/>
              <a:extLst>
                <a:ext uri="{FF2B5EF4-FFF2-40B4-BE49-F238E27FC236}">
                  <a16:creationId xmlns:a16="http://schemas.microsoft.com/office/drawing/2014/main" id="{D1BB5165-5485-4C63-D0FB-EDBEC41959C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7" name="TextBox 46">
              <a:hlinkClick r:id="rId29" action="ppaction://hlinksldjump"/>
              <a:extLst>
                <a:ext uri="{FF2B5EF4-FFF2-40B4-BE49-F238E27FC236}">
                  <a16:creationId xmlns:a16="http://schemas.microsoft.com/office/drawing/2014/main" id="{5A82DDD7-6491-8B3A-F6FC-58842310A117}"/>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48" name="Group 47">
            <a:extLst>
              <a:ext uri="{FF2B5EF4-FFF2-40B4-BE49-F238E27FC236}">
                <a16:creationId xmlns:a16="http://schemas.microsoft.com/office/drawing/2014/main" id="{C93B3F92-8F2B-3825-8D79-7E1F38AC46DE}"/>
              </a:ext>
            </a:extLst>
          </p:cNvPr>
          <p:cNvGrpSpPr/>
          <p:nvPr/>
        </p:nvGrpSpPr>
        <p:grpSpPr>
          <a:xfrm>
            <a:off x="297163" y="5068066"/>
            <a:ext cx="2982482" cy="685800"/>
            <a:chOff x="303561" y="3670300"/>
            <a:chExt cx="2982482" cy="685800"/>
          </a:xfrm>
        </p:grpSpPr>
        <p:sp>
          <p:nvSpPr>
            <p:cNvPr id="49" name="Rounded Rectangle 48">
              <a:hlinkClick r:id="rId30" action="ppaction://hlinksldjump"/>
              <a:extLst>
                <a:ext uri="{FF2B5EF4-FFF2-40B4-BE49-F238E27FC236}">
                  <a16:creationId xmlns:a16="http://schemas.microsoft.com/office/drawing/2014/main" id="{A0A4FC84-04A4-D5FF-218C-4D76AAC12538}"/>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0" name="TextBox 49">
              <a:hlinkClick r:id="rId30" action="ppaction://hlinksldjump"/>
              <a:extLst>
                <a:ext uri="{FF2B5EF4-FFF2-40B4-BE49-F238E27FC236}">
                  <a16:creationId xmlns:a16="http://schemas.microsoft.com/office/drawing/2014/main" id="{3D6F9BBB-6E25-0228-BD38-F9AFCBBE9EDC}"/>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51" name="Group 50">
            <a:extLst>
              <a:ext uri="{FF2B5EF4-FFF2-40B4-BE49-F238E27FC236}">
                <a16:creationId xmlns:a16="http://schemas.microsoft.com/office/drawing/2014/main" id="{2CA60140-C2F7-BCC1-9C24-EB04A94E384C}"/>
              </a:ext>
            </a:extLst>
          </p:cNvPr>
          <p:cNvGrpSpPr/>
          <p:nvPr/>
        </p:nvGrpSpPr>
        <p:grpSpPr>
          <a:xfrm>
            <a:off x="307442" y="5851105"/>
            <a:ext cx="2982482" cy="685800"/>
            <a:chOff x="303561" y="3670300"/>
            <a:chExt cx="2982482" cy="685800"/>
          </a:xfrm>
        </p:grpSpPr>
        <p:sp>
          <p:nvSpPr>
            <p:cNvPr id="52" name="Rounded Rectangle 51">
              <a:hlinkClick r:id="rId31" action="ppaction://hlinksldjump"/>
              <a:extLst>
                <a:ext uri="{FF2B5EF4-FFF2-40B4-BE49-F238E27FC236}">
                  <a16:creationId xmlns:a16="http://schemas.microsoft.com/office/drawing/2014/main" id="{B6C4A430-0C95-69F4-67A5-0E79C983BD7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3" name="TextBox 52">
              <a:hlinkClick r:id="rId31" action="ppaction://hlinksldjump"/>
              <a:extLst>
                <a:ext uri="{FF2B5EF4-FFF2-40B4-BE49-F238E27FC236}">
                  <a16:creationId xmlns:a16="http://schemas.microsoft.com/office/drawing/2014/main" id="{B2EDF2E1-96BC-B8DB-5273-401F4D22F2F9}"/>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54" name="Group 53">
            <a:extLst>
              <a:ext uri="{FF2B5EF4-FFF2-40B4-BE49-F238E27FC236}">
                <a16:creationId xmlns:a16="http://schemas.microsoft.com/office/drawing/2014/main" id="{B6F96BE2-F173-D21D-C7B5-BAEEE320D402}"/>
              </a:ext>
            </a:extLst>
          </p:cNvPr>
          <p:cNvGrpSpPr/>
          <p:nvPr/>
        </p:nvGrpSpPr>
        <p:grpSpPr>
          <a:xfrm>
            <a:off x="297163" y="6634144"/>
            <a:ext cx="2982482" cy="685800"/>
            <a:chOff x="303561" y="3670300"/>
            <a:chExt cx="2982482" cy="685800"/>
          </a:xfrm>
        </p:grpSpPr>
        <p:sp>
          <p:nvSpPr>
            <p:cNvPr id="55" name="Rounded Rectangle 54">
              <a:hlinkClick r:id="rId32" action="ppaction://hlinksldjump"/>
              <a:extLst>
                <a:ext uri="{FF2B5EF4-FFF2-40B4-BE49-F238E27FC236}">
                  <a16:creationId xmlns:a16="http://schemas.microsoft.com/office/drawing/2014/main" id="{C0FAAF22-BBF6-C9A4-0AC0-4BC7FA41B5E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6" name="TextBox 55">
              <a:hlinkClick r:id="rId32" action="ppaction://hlinksldjump"/>
              <a:extLst>
                <a:ext uri="{FF2B5EF4-FFF2-40B4-BE49-F238E27FC236}">
                  <a16:creationId xmlns:a16="http://schemas.microsoft.com/office/drawing/2014/main" id="{DB0C173D-696E-892A-D8B6-6BC8E6520A16}"/>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57" name="Group 56">
            <a:extLst>
              <a:ext uri="{FF2B5EF4-FFF2-40B4-BE49-F238E27FC236}">
                <a16:creationId xmlns:a16="http://schemas.microsoft.com/office/drawing/2014/main" id="{42B87C10-6CE1-0CC5-960A-8416CFDBF34F}"/>
              </a:ext>
            </a:extLst>
          </p:cNvPr>
          <p:cNvGrpSpPr/>
          <p:nvPr/>
        </p:nvGrpSpPr>
        <p:grpSpPr>
          <a:xfrm>
            <a:off x="290288" y="7417183"/>
            <a:ext cx="3039063" cy="685800"/>
            <a:chOff x="303561" y="3670300"/>
            <a:chExt cx="3039063" cy="685800"/>
          </a:xfrm>
        </p:grpSpPr>
        <p:sp>
          <p:nvSpPr>
            <p:cNvPr id="58" name="Rounded Rectangle 57">
              <a:hlinkClick r:id="rId33" action="ppaction://hlinksldjump"/>
              <a:extLst>
                <a:ext uri="{FF2B5EF4-FFF2-40B4-BE49-F238E27FC236}">
                  <a16:creationId xmlns:a16="http://schemas.microsoft.com/office/drawing/2014/main" id="{AFC7B0D6-CEDD-738B-06C7-E091A72A4B7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9" name="TextBox 58">
              <a:hlinkClick r:id="rId33" action="ppaction://hlinksldjump"/>
              <a:extLst>
                <a:ext uri="{FF2B5EF4-FFF2-40B4-BE49-F238E27FC236}">
                  <a16:creationId xmlns:a16="http://schemas.microsoft.com/office/drawing/2014/main" id="{9FEE232F-0FC8-8CCB-CCEC-C4F808DE4D3C}"/>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60" name="Group 59">
            <a:extLst>
              <a:ext uri="{FF2B5EF4-FFF2-40B4-BE49-F238E27FC236}">
                <a16:creationId xmlns:a16="http://schemas.microsoft.com/office/drawing/2014/main" id="{1790518D-1F51-5A1A-3AD8-BD0CBA2CDCFF}"/>
              </a:ext>
            </a:extLst>
          </p:cNvPr>
          <p:cNvGrpSpPr/>
          <p:nvPr/>
        </p:nvGrpSpPr>
        <p:grpSpPr>
          <a:xfrm>
            <a:off x="275270" y="8200222"/>
            <a:ext cx="3039063" cy="685800"/>
            <a:chOff x="303561" y="3670300"/>
            <a:chExt cx="3039063" cy="685800"/>
          </a:xfrm>
        </p:grpSpPr>
        <p:sp>
          <p:nvSpPr>
            <p:cNvPr id="61" name="Rounded Rectangle 60">
              <a:hlinkClick r:id="rId34" action="ppaction://hlinksldjump"/>
              <a:extLst>
                <a:ext uri="{FF2B5EF4-FFF2-40B4-BE49-F238E27FC236}">
                  <a16:creationId xmlns:a16="http://schemas.microsoft.com/office/drawing/2014/main" id="{A532E23F-29B0-3DB0-AC92-71DA710B276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2" name="TextBox 61">
              <a:hlinkClick r:id="rId34" action="ppaction://hlinksldjump"/>
              <a:extLst>
                <a:ext uri="{FF2B5EF4-FFF2-40B4-BE49-F238E27FC236}">
                  <a16:creationId xmlns:a16="http://schemas.microsoft.com/office/drawing/2014/main" id="{231C1820-4EB3-7F4B-9ADC-9667CBAD5110}"/>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63" name="Group 62">
            <a:extLst>
              <a:ext uri="{FF2B5EF4-FFF2-40B4-BE49-F238E27FC236}">
                <a16:creationId xmlns:a16="http://schemas.microsoft.com/office/drawing/2014/main" id="{B18E6562-D9D2-D0B9-7245-FB7D46452429}"/>
              </a:ext>
            </a:extLst>
          </p:cNvPr>
          <p:cNvGrpSpPr/>
          <p:nvPr/>
        </p:nvGrpSpPr>
        <p:grpSpPr>
          <a:xfrm>
            <a:off x="286865" y="8983261"/>
            <a:ext cx="3039063" cy="685800"/>
            <a:chOff x="303561" y="3670300"/>
            <a:chExt cx="3039063" cy="685800"/>
          </a:xfrm>
        </p:grpSpPr>
        <p:sp>
          <p:nvSpPr>
            <p:cNvPr id="64" name="Rounded Rectangle 63">
              <a:hlinkClick r:id="rId35" action="ppaction://hlinksldjump"/>
              <a:extLst>
                <a:ext uri="{FF2B5EF4-FFF2-40B4-BE49-F238E27FC236}">
                  <a16:creationId xmlns:a16="http://schemas.microsoft.com/office/drawing/2014/main" id="{40F32F55-0D6F-3406-D134-58A304360B2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5" name="TextBox 64">
              <a:hlinkClick r:id="rId35" action="ppaction://hlinksldjump"/>
              <a:extLst>
                <a:ext uri="{FF2B5EF4-FFF2-40B4-BE49-F238E27FC236}">
                  <a16:creationId xmlns:a16="http://schemas.microsoft.com/office/drawing/2014/main" id="{1278ABFA-D088-1AC9-D469-6D984DFA06AF}"/>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66" name="Group 65">
            <a:extLst>
              <a:ext uri="{FF2B5EF4-FFF2-40B4-BE49-F238E27FC236}">
                <a16:creationId xmlns:a16="http://schemas.microsoft.com/office/drawing/2014/main" id="{DF0853CB-F41F-EC72-E035-1816EDC51C81}"/>
              </a:ext>
            </a:extLst>
          </p:cNvPr>
          <p:cNvGrpSpPr/>
          <p:nvPr/>
        </p:nvGrpSpPr>
        <p:grpSpPr>
          <a:xfrm>
            <a:off x="297163" y="9766300"/>
            <a:ext cx="3039063" cy="685800"/>
            <a:chOff x="303561" y="3670300"/>
            <a:chExt cx="3039063" cy="685800"/>
          </a:xfrm>
        </p:grpSpPr>
        <p:sp>
          <p:nvSpPr>
            <p:cNvPr id="67" name="Rounded Rectangle 66">
              <a:hlinkClick r:id="rId36" action="ppaction://hlinksldjump"/>
              <a:extLst>
                <a:ext uri="{FF2B5EF4-FFF2-40B4-BE49-F238E27FC236}">
                  <a16:creationId xmlns:a16="http://schemas.microsoft.com/office/drawing/2014/main" id="{21BE4F9D-EB80-9E6D-DC43-A46F0C8669F8}"/>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8" name="TextBox 67">
              <a:hlinkClick r:id="rId36" action="ppaction://hlinksldjump"/>
              <a:extLst>
                <a:ext uri="{FF2B5EF4-FFF2-40B4-BE49-F238E27FC236}">
                  <a16:creationId xmlns:a16="http://schemas.microsoft.com/office/drawing/2014/main" id="{075F9E04-011C-89DA-D7B1-0A6A86E0391E}"/>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303040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left)">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childTnLst>
                          </p:cTn>
                        </p:par>
                        <p:par>
                          <p:cTn id="41" fill="hold">
                            <p:stCondLst>
                              <p:cond delay="500"/>
                            </p:stCondLst>
                            <p:childTnLst>
                              <p:par>
                                <p:cTn id="42" presetID="9" presetClass="entr" presetSubtype="0"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dissolv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down)">
                                      <p:cBhvr>
                                        <p:cTn id="49" dur="500"/>
                                        <p:tgtEl>
                                          <p:spTgt spid="27"/>
                                        </p:tgtEl>
                                      </p:cBhvr>
                                    </p:animEffect>
                                  </p:childTnLst>
                                </p:cTn>
                              </p:par>
                            </p:childTnLst>
                          </p:cTn>
                        </p:par>
                        <p:par>
                          <p:cTn id="50" fill="hold">
                            <p:stCondLst>
                              <p:cond delay="500"/>
                            </p:stCondLst>
                            <p:childTnLst>
                              <p:par>
                                <p:cTn id="51" presetID="9"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dissolve">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down)">
                                      <p:cBhvr>
                                        <p:cTn id="58" dur="500"/>
                                        <p:tgtEl>
                                          <p:spTgt spid="32"/>
                                        </p:tgtEl>
                                      </p:cBhvr>
                                    </p:animEffect>
                                  </p:childTnLst>
                                </p:cTn>
                              </p:par>
                            </p:childTnLst>
                          </p:cTn>
                        </p:par>
                        <p:par>
                          <p:cTn id="59" fill="hold">
                            <p:stCondLst>
                              <p:cond delay="500"/>
                            </p:stCondLst>
                            <p:childTnLst>
                              <p:par>
                                <p:cTn id="60" presetID="9" presetClass="entr" presetSubtype="0" fill="hold" grpId="0" nodeType="after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dissolv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wipe(down)">
                                      <p:cBhvr>
                                        <p:cTn id="67" dur="500"/>
                                        <p:tgtEl>
                                          <p:spTgt spid="34"/>
                                        </p:tgtEl>
                                      </p:cBhvr>
                                    </p:animEffect>
                                  </p:childTnLst>
                                </p:cTn>
                              </p:par>
                            </p:childTnLst>
                          </p:cTn>
                        </p:par>
                        <p:par>
                          <p:cTn id="68" fill="hold">
                            <p:stCondLst>
                              <p:cond delay="500"/>
                            </p:stCondLst>
                            <p:childTnLst>
                              <p:par>
                                <p:cTn id="69" presetID="9" presetClass="entr" presetSubtype="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dissolve">
                                      <p:cBhvr>
                                        <p:cTn id="71" dur="500"/>
                                        <p:tgtEl>
                                          <p:spTgt spid="35"/>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wipe(up)">
                                      <p:cBhvr>
                                        <p:cTn id="76" dur="500"/>
                                        <p:tgtEl>
                                          <p:spTgt spid="36"/>
                                        </p:tgtEl>
                                      </p:cBhvr>
                                    </p:animEffect>
                                  </p:childTnLst>
                                </p:cTn>
                              </p:par>
                            </p:childTnLst>
                          </p:cTn>
                        </p:par>
                        <p:par>
                          <p:cTn id="77" fill="hold">
                            <p:stCondLst>
                              <p:cond delay="500"/>
                            </p:stCondLst>
                            <p:childTnLst>
                              <p:par>
                                <p:cTn id="78" presetID="9" presetClass="entr" presetSubtype="0" fill="hold" grpId="0" nodeType="after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dissolve">
                                      <p:cBhvr>
                                        <p:cTn id="80" dur="500"/>
                                        <p:tgtEl>
                                          <p:spTgt spid="37"/>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up)">
                                      <p:cBhvr>
                                        <p:cTn id="85" dur="500"/>
                                        <p:tgtEl>
                                          <p:spTgt spid="39"/>
                                        </p:tgtEl>
                                      </p:cBhvr>
                                    </p:animEffect>
                                  </p:childTnLst>
                                </p:cTn>
                              </p:par>
                            </p:childTnLst>
                          </p:cTn>
                        </p:par>
                        <p:par>
                          <p:cTn id="86" fill="hold">
                            <p:stCondLst>
                              <p:cond delay="500"/>
                            </p:stCondLst>
                            <p:childTnLst>
                              <p:par>
                                <p:cTn id="87" presetID="9" presetClass="entr" presetSubtype="0" fill="hold" grpId="0" nodeType="after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dissolve">
                                      <p:cBhvr>
                                        <p:cTn id="89" dur="500"/>
                                        <p:tgtEl>
                                          <p:spTgt spid="42"/>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wipe(up)">
                                      <p:cBhvr>
                                        <p:cTn id="94" dur="500"/>
                                        <p:tgtEl>
                                          <p:spTgt spid="44"/>
                                        </p:tgtEl>
                                      </p:cBhvr>
                                    </p:animEffect>
                                  </p:childTnLst>
                                </p:cTn>
                              </p:par>
                            </p:childTnLst>
                          </p:cTn>
                        </p:par>
                        <p:par>
                          <p:cTn id="95" fill="hold">
                            <p:stCondLst>
                              <p:cond delay="500"/>
                            </p:stCondLst>
                            <p:childTnLst>
                              <p:par>
                                <p:cTn id="96" presetID="9" presetClass="entr" presetSubtype="0" fill="hold" grpId="0" nodeType="after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dissolve">
                                      <p:cBhvr>
                                        <p:cTn id="98" dur="500"/>
                                        <p:tgtEl>
                                          <p:spTgt spid="43"/>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46"/>
                                        </p:tgtEl>
                                        <p:attrNameLst>
                                          <p:attrName>style.visibility</p:attrName>
                                        </p:attrNameLst>
                                      </p:cBhvr>
                                      <p:to>
                                        <p:strVal val="visible"/>
                                      </p:to>
                                    </p:set>
                                    <p:animEffect transition="in" filter="wipe(up)">
                                      <p:cBhvr>
                                        <p:cTn id="103" dur="500"/>
                                        <p:tgtEl>
                                          <p:spTgt spid="46"/>
                                        </p:tgtEl>
                                      </p:cBhvr>
                                    </p:animEffect>
                                  </p:childTnLst>
                                </p:cTn>
                              </p:par>
                            </p:childTnLst>
                          </p:cTn>
                        </p:par>
                        <p:par>
                          <p:cTn id="104" fill="hold">
                            <p:stCondLst>
                              <p:cond delay="500"/>
                            </p:stCondLst>
                            <p:childTnLst>
                              <p:par>
                                <p:cTn id="105" presetID="9" presetClass="entr" presetSubtype="0" fill="hold" grpId="0" nodeType="afterEffect">
                                  <p:stCondLst>
                                    <p:cond delay="0"/>
                                  </p:stCondLst>
                                  <p:childTnLst>
                                    <p:set>
                                      <p:cBhvr>
                                        <p:cTn id="106" dur="1" fill="hold">
                                          <p:stCondLst>
                                            <p:cond delay="0"/>
                                          </p:stCondLst>
                                        </p:cTn>
                                        <p:tgtEl>
                                          <p:spTgt spid="45"/>
                                        </p:tgtEl>
                                        <p:attrNameLst>
                                          <p:attrName>style.visibility</p:attrName>
                                        </p:attrNameLst>
                                      </p:cBhvr>
                                      <p:to>
                                        <p:strVal val="visible"/>
                                      </p:to>
                                    </p:set>
                                    <p:animEffect transition="in" filter="dissolve">
                                      <p:cBhvr>
                                        <p:cTn id="10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3" grpId="0"/>
      <p:bldP spid="35" grpId="0"/>
      <p:bldP spid="37" grpId="0"/>
      <p:bldP spid="42" grpId="0"/>
      <p:bldP spid="43"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A73DB-7F55-8599-9122-ABD4A8659908}"/>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EE943B09-15B7-17C4-E519-7109D4AF3B02}"/>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71DAFC9B-284E-CED9-1A89-228980D66E02}"/>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48BD686F-D61C-FF25-86CD-51E32213CF48}"/>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89F09AA6-939C-8205-EA40-574B2FF42A69}"/>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ACC31FC4-1273-241D-5D46-97DC694C90F8}"/>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pic>
        <p:nvPicPr>
          <p:cNvPr id="23" name="Picture 22" descr="A screenshot of a video game&#10;&#10;AI-generated content may be incorrect.">
            <a:extLst>
              <a:ext uri="{FF2B5EF4-FFF2-40B4-BE49-F238E27FC236}">
                <a16:creationId xmlns:a16="http://schemas.microsoft.com/office/drawing/2014/main" id="{947DD503-C852-5DE9-6844-A27237677097}"/>
              </a:ext>
            </a:extLst>
          </p:cNvPr>
          <p:cNvPicPr>
            <a:picLocks noChangeAspect="1"/>
          </p:cNvPicPr>
          <p:nvPr/>
        </p:nvPicPr>
        <p:blipFill>
          <a:blip r:embed="rId2">
            <a:extLst>
              <a:ext uri="{28A0092B-C50C-407E-A947-70E740481C1C}">
                <a14:useLocalDpi xmlns:a14="http://schemas.microsoft.com/office/drawing/2010/main" val="0"/>
              </a:ext>
            </a:extLst>
          </a:blip>
          <a:srcRect b="7505"/>
          <a:stretch>
            <a:fillRect/>
          </a:stretch>
        </p:blipFill>
        <p:spPr>
          <a:xfrm>
            <a:off x="4233069" y="4024224"/>
            <a:ext cx="7158036" cy="6528289"/>
          </a:xfrm>
          <a:prstGeom prst="rect">
            <a:avLst/>
          </a:prstGeom>
        </p:spPr>
      </p:pic>
      <p:grpSp>
        <p:nvGrpSpPr>
          <p:cNvPr id="10" name="Group 9">
            <a:extLst>
              <a:ext uri="{FF2B5EF4-FFF2-40B4-BE49-F238E27FC236}">
                <a16:creationId xmlns:a16="http://schemas.microsoft.com/office/drawing/2014/main" id="{967E582B-3CB4-C50E-1E8D-D84F1F235F93}"/>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6238A888-87D9-4647-1765-D4CCAC6F5787}"/>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360C34E7-1F38-15EC-CA69-12B57341DE7F}"/>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flipH="1">
              <a:off x="6441631" y="9699403"/>
              <a:ext cx="692774" cy="692774"/>
            </a:xfrm>
            <a:prstGeom prst="rect">
              <a:avLst/>
            </a:prstGeom>
          </p:spPr>
        </p:pic>
        <p:pic>
          <p:nvPicPr>
            <p:cNvPr id="13" name="Graphic 12">
              <a:hlinkClick r:id="rId7" action="ppaction://hlinksldjump"/>
              <a:extLst>
                <a:ext uri="{FF2B5EF4-FFF2-40B4-BE49-F238E27FC236}">
                  <a16:creationId xmlns:a16="http://schemas.microsoft.com/office/drawing/2014/main" id="{C9DA7DF6-4353-0657-9ABC-3480BF623156}"/>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7191558" y="9602165"/>
              <a:ext cx="887251" cy="887251"/>
            </a:xfrm>
            <a:prstGeom prst="rect">
              <a:avLst/>
            </a:prstGeom>
          </p:spPr>
        </p:pic>
      </p:grpSp>
      <p:sp>
        <p:nvSpPr>
          <p:cNvPr id="2" name="TextBox 1">
            <a:extLst>
              <a:ext uri="{FF2B5EF4-FFF2-40B4-BE49-F238E27FC236}">
                <a16:creationId xmlns:a16="http://schemas.microsoft.com/office/drawing/2014/main" id="{6D0223A4-24FC-F71A-C31F-4CDFB5C9A11A}"/>
              </a:ext>
            </a:extLst>
          </p:cNvPr>
          <p:cNvSpPr txBox="1"/>
          <p:nvPr/>
        </p:nvSpPr>
        <p:spPr>
          <a:xfrm>
            <a:off x="3880822" y="419440"/>
            <a:ext cx="8852367" cy="1661993"/>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Study Figure 1 – What </a:t>
            </a:r>
            <a:r>
              <a:rPr lang="en-US" sz="36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social</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and </a:t>
            </a:r>
            <a:r>
              <a:rPr lang="en-US" sz="36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economic</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challenges</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are evident? </a:t>
            </a:r>
          </a:p>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What can we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infer</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from the source?</a:t>
            </a:r>
          </a:p>
        </p:txBody>
      </p:sp>
      <p:grpSp>
        <p:nvGrpSpPr>
          <p:cNvPr id="3" name="Group 2">
            <a:extLst>
              <a:ext uri="{FF2B5EF4-FFF2-40B4-BE49-F238E27FC236}">
                <a16:creationId xmlns:a16="http://schemas.microsoft.com/office/drawing/2014/main" id="{AAF30082-75E3-DDD8-663F-1EE6C2C4D2F5}"/>
              </a:ext>
            </a:extLst>
          </p:cNvPr>
          <p:cNvGrpSpPr/>
          <p:nvPr/>
        </p:nvGrpSpPr>
        <p:grpSpPr>
          <a:xfrm>
            <a:off x="11114247" y="10116820"/>
            <a:ext cx="3124200" cy="519357"/>
            <a:chOff x="4702722" y="9210782"/>
            <a:chExt cx="1857404" cy="308769"/>
          </a:xfrm>
        </p:grpSpPr>
        <p:sp>
          <p:nvSpPr>
            <p:cNvPr id="4" name="Rounded Rectangle 3">
              <a:hlinkClick r:id="rId10"/>
              <a:extLst>
                <a:ext uri="{FF2B5EF4-FFF2-40B4-BE49-F238E27FC236}">
                  <a16:creationId xmlns:a16="http://schemas.microsoft.com/office/drawing/2014/main" id="{5FA870E3-6B70-66BF-70E2-DFF8C524A6AD}"/>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5" name="Picture 4" descr="Internet Geography">
              <a:hlinkClick r:id="rId10"/>
              <a:extLst>
                <a:ext uri="{FF2B5EF4-FFF2-40B4-BE49-F238E27FC236}">
                  <a16:creationId xmlns:a16="http://schemas.microsoft.com/office/drawing/2014/main" id="{263C41A3-EBED-BFC3-CA1A-2BF10E368B8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7" name="Group 16">
            <a:extLst>
              <a:ext uri="{FF2B5EF4-FFF2-40B4-BE49-F238E27FC236}">
                <a16:creationId xmlns:a16="http://schemas.microsoft.com/office/drawing/2014/main" id="{1F18589A-9701-25E3-40FC-C80B7D8DD6A0}"/>
              </a:ext>
            </a:extLst>
          </p:cNvPr>
          <p:cNvGrpSpPr/>
          <p:nvPr/>
        </p:nvGrpSpPr>
        <p:grpSpPr>
          <a:xfrm>
            <a:off x="303561" y="3499257"/>
            <a:ext cx="2982482" cy="685800"/>
            <a:chOff x="303561" y="3670300"/>
            <a:chExt cx="2982482" cy="685800"/>
          </a:xfrm>
        </p:grpSpPr>
        <p:sp>
          <p:nvSpPr>
            <p:cNvPr id="18" name="Rounded Rectangle 17">
              <a:hlinkClick r:id="rId7" action="ppaction://hlinksldjump"/>
              <a:extLst>
                <a:ext uri="{FF2B5EF4-FFF2-40B4-BE49-F238E27FC236}">
                  <a16:creationId xmlns:a16="http://schemas.microsoft.com/office/drawing/2014/main" id="{5A463882-5042-F4B7-4C03-3147A4C5919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19" name="TextBox 18">
              <a:hlinkClick r:id="rId7" action="ppaction://hlinksldjump"/>
              <a:extLst>
                <a:ext uri="{FF2B5EF4-FFF2-40B4-BE49-F238E27FC236}">
                  <a16:creationId xmlns:a16="http://schemas.microsoft.com/office/drawing/2014/main" id="{DE02A55E-A5DA-F3A7-5542-08C7B253E735}"/>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0" name="Group 19">
            <a:extLst>
              <a:ext uri="{FF2B5EF4-FFF2-40B4-BE49-F238E27FC236}">
                <a16:creationId xmlns:a16="http://schemas.microsoft.com/office/drawing/2014/main" id="{4EE9A66D-6C67-C57F-3710-8475A040DA3C}"/>
              </a:ext>
            </a:extLst>
          </p:cNvPr>
          <p:cNvGrpSpPr/>
          <p:nvPr/>
        </p:nvGrpSpPr>
        <p:grpSpPr>
          <a:xfrm>
            <a:off x="270669" y="4285027"/>
            <a:ext cx="3015374" cy="685800"/>
            <a:chOff x="270669" y="3670300"/>
            <a:chExt cx="3015374" cy="685800"/>
          </a:xfrm>
        </p:grpSpPr>
        <p:sp>
          <p:nvSpPr>
            <p:cNvPr id="21" name="Rounded Rectangle 20">
              <a:hlinkClick r:id="rId12" action="ppaction://hlinksldjump"/>
              <a:extLst>
                <a:ext uri="{FF2B5EF4-FFF2-40B4-BE49-F238E27FC236}">
                  <a16:creationId xmlns:a16="http://schemas.microsoft.com/office/drawing/2014/main" id="{FE750BBF-599E-7651-234A-BC3B44982E5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2" name="TextBox 21">
              <a:hlinkClick r:id="rId12" action="ppaction://hlinksldjump"/>
              <a:extLst>
                <a:ext uri="{FF2B5EF4-FFF2-40B4-BE49-F238E27FC236}">
                  <a16:creationId xmlns:a16="http://schemas.microsoft.com/office/drawing/2014/main" id="{68566441-1FB1-9564-2F72-9BB2953887A2}"/>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4" name="Group 23">
            <a:extLst>
              <a:ext uri="{FF2B5EF4-FFF2-40B4-BE49-F238E27FC236}">
                <a16:creationId xmlns:a16="http://schemas.microsoft.com/office/drawing/2014/main" id="{AD5C4CD9-D577-C84D-719D-5B3BB15DB88E}"/>
              </a:ext>
            </a:extLst>
          </p:cNvPr>
          <p:cNvGrpSpPr/>
          <p:nvPr/>
        </p:nvGrpSpPr>
        <p:grpSpPr>
          <a:xfrm>
            <a:off x="297163" y="5068066"/>
            <a:ext cx="2982482" cy="685800"/>
            <a:chOff x="303561" y="3670300"/>
            <a:chExt cx="2982482" cy="685800"/>
          </a:xfrm>
        </p:grpSpPr>
        <p:sp>
          <p:nvSpPr>
            <p:cNvPr id="25" name="Rounded Rectangle 24">
              <a:hlinkClick r:id="rId13" action="ppaction://hlinksldjump"/>
              <a:extLst>
                <a:ext uri="{FF2B5EF4-FFF2-40B4-BE49-F238E27FC236}">
                  <a16:creationId xmlns:a16="http://schemas.microsoft.com/office/drawing/2014/main" id="{B44F97F6-03EA-B30C-F826-C8E11187290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7" name="TextBox 26">
              <a:hlinkClick r:id="rId13" action="ppaction://hlinksldjump"/>
              <a:extLst>
                <a:ext uri="{FF2B5EF4-FFF2-40B4-BE49-F238E27FC236}">
                  <a16:creationId xmlns:a16="http://schemas.microsoft.com/office/drawing/2014/main" id="{F4A8E039-03D7-7FC1-04FC-BC393FE9D4D3}"/>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8" name="Group 27">
            <a:extLst>
              <a:ext uri="{FF2B5EF4-FFF2-40B4-BE49-F238E27FC236}">
                <a16:creationId xmlns:a16="http://schemas.microsoft.com/office/drawing/2014/main" id="{7F8F27C3-5D66-7446-C53F-149BE13E5E22}"/>
              </a:ext>
            </a:extLst>
          </p:cNvPr>
          <p:cNvGrpSpPr/>
          <p:nvPr/>
        </p:nvGrpSpPr>
        <p:grpSpPr>
          <a:xfrm>
            <a:off x="307442" y="5851105"/>
            <a:ext cx="2982482" cy="685800"/>
            <a:chOff x="303561" y="3670300"/>
            <a:chExt cx="2982482" cy="685800"/>
          </a:xfrm>
        </p:grpSpPr>
        <p:sp>
          <p:nvSpPr>
            <p:cNvPr id="29" name="Rounded Rectangle 28">
              <a:hlinkClick r:id="rId14" action="ppaction://hlinksldjump"/>
              <a:extLst>
                <a:ext uri="{FF2B5EF4-FFF2-40B4-BE49-F238E27FC236}">
                  <a16:creationId xmlns:a16="http://schemas.microsoft.com/office/drawing/2014/main" id="{1E359E37-E2E6-0139-309E-FFBC0ECEB1B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14" action="ppaction://hlinksldjump"/>
              <a:extLst>
                <a:ext uri="{FF2B5EF4-FFF2-40B4-BE49-F238E27FC236}">
                  <a16:creationId xmlns:a16="http://schemas.microsoft.com/office/drawing/2014/main" id="{E3D598FF-BBEF-42E2-3314-0F0EBE26218B}"/>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1" name="Group 30">
            <a:extLst>
              <a:ext uri="{FF2B5EF4-FFF2-40B4-BE49-F238E27FC236}">
                <a16:creationId xmlns:a16="http://schemas.microsoft.com/office/drawing/2014/main" id="{4E57D0AB-94D9-E527-A3ED-3CA9059C45C8}"/>
              </a:ext>
            </a:extLst>
          </p:cNvPr>
          <p:cNvGrpSpPr/>
          <p:nvPr/>
        </p:nvGrpSpPr>
        <p:grpSpPr>
          <a:xfrm>
            <a:off x="297163" y="6634144"/>
            <a:ext cx="2982482" cy="685800"/>
            <a:chOff x="303561" y="3670300"/>
            <a:chExt cx="2982482" cy="685800"/>
          </a:xfrm>
        </p:grpSpPr>
        <p:sp>
          <p:nvSpPr>
            <p:cNvPr id="32" name="Rounded Rectangle 31">
              <a:hlinkClick r:id="rId15" action="ppaction://hlinksldjump"/>
              <a:extLst>
                <a:ext uri="{FF2B5EF4-FFF2-40B4-BE49-F238E27FC236}">
                  <a16:creationId xmlns:a16="http://schemas.microsoft.com/office/drawing/2014/main" id="{3CD41D3F-DEB0-4E34-1747-FD3516C1774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15" action="ppaction://hlinksldjump"/>
              <a:extLst>
                <a:ext uri="{FF2B5EF4-FFF2-40B4-BE49-F238E27FC236}">
                  <a16:creationId xmlns:a16="http://schemas.microsoft.com/office/drawing/2014/main" id="{13BD42F1-BE7C-75C4-B351-40B68752120C}"/>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4" name="Group 33">
            <a:extLst>
              <a:ext uri="{FF2B5EF4-FFF2-40B4-BE49-F238E27FC236}">
                <a16:creationId xmlns:a16="http://schemas.microsoft.com/office/drawing/2014/main" id="{7FABEB05-EAE2-ABBD-3BA9-E573A4611CB5}"/>
              </a:ext>
            </a:extLst>
          </p:cNvPr>
          <p:cNvGrpSpPr/>
          <p:nvPr/>
        </p:nvGrpSpPr>
        <p:grpSpPr>
          <a:xfrm>
            <a:off x="290288" y="7417183"/>
            <a:ext cx="3039063" cy="685800"/>
            <a:chOff x="303561" y="3670300"/>
            <a:chExt cx="3039063" cy="685800"/>
          </a:xfrm>
        </p:grpSpPr>
        <p:sp>
          <p:nvSpPr>
            <p:cNvPr id="35" name="Rounded Rectangle 34">
              <a:hlinkClick r:id="rId16" action="ppaction://hlinksldjump"/>
              <a:extLst>
                <a:ext uri="{FF2B5EF4-FFF2-40B4-BE49-F238E27FC236}">
                  <a16:creationId xmlns:a16="http://schemas.microsoft.com/office/drawing/2014/main" id="{DE7F6234-983A-1C2F-F989-ACE1D61490F8}"/>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6" name="TextBox 35">
              <a:hlinkClick r:id="rId16" action="ppaction://hlinksldjump"/>
              <a:extLst>
                <a:ext uri="{FF2B5EF4-FFF2-40B4-BE49-F238E27FC236}">
                  <a16:creationId xmlns:a16="http://schemas.microsoft.com/office/drawing/2014/main" id="{62C003DF-45D8-AF0B-2270-10F5204A8DF8}"/>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7" name="Group 36">
            <a:extLst>
              <a:ext uri="{FF2B5EF4-FFF2-40B4-BE49-F238E27FC236}">
                <a16:creationId xmlns:a16="http://schemas.microsoft.com/office/drawing/2014/main" id="{A14FF84D-B498-5C92-37A4-E80BFF43F213}"/>
              </a:ext>
            </a:extLst>
          </p:cNvPr>
          <p:cNvGrpSpPr/>
          <p:nvPr/>
        </p:nvGrpSpPr>
        <p:grpSpPr>
          <a:xfrm>
            <a:off x="275270" y="8200222"/>
            <a:ext cx="3039063" cy="685800"/>
            <a:chOff x="303561" y="3670300"/>
            <a:chExt cx="3039063" cy="685800"/>
          </a:xfrm>
        </p:grpSpPr>
        <p:sp>
          <p:nvSpPr>
            <p:cNvPr id="38" name="Rounded Rectangle 37">
              <a:hlinkClick r:id="rId17" action="ppaction://hlinksldjump"/>
              <a:extLst>
                <a:ext uri="{FF2B5EF4-FFF2-40B4-BE49-F238E27FC236}">
                  <a16:creationId xmlns:a16="http://schemas.microsoft.com/office/drawing/2014/main" id="{5F2F0446-29ED-1D92-35CD-BB2D13B9477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7" action="ppaction://hlinksldjump"/>
              <a:extLst>
                <a:ext uri="{FF2B5EF4-FFF2-40B4-BE49-F238E27FC236}">
                  <a16:creationId xmlns:a16="http://schemas.microsoft.com/office/drawing/2014/main" id="{E025CE11-0E9E-AD28-26B7-9BD69F5BC4BD}"/>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0" name="Group 39">
            <a:extLst>
              <a:ext uri="{FF2B5EF4-FFF2-40B4-BE49-F238E27FC236}">
                <a16:creationId xmlns:a16="http://schemas.microsoft.com/office/drawing/2014/main" id="{FF6FFB28-C67E-F4C4-2D52-0C7B1A56202B}"/>
              </a:ext>
            </a:extLst>
          </p:cNvPr>
          <p:cNvGrpSpPr/>
          <p:nvPr/>
        </p:nvGrpSpPr>
        <p:grpSpPr>
          <a:xfrm>
            <a:off x="286865" y="8983261"/>
            <a:ext cx="3039063" cy="685800"/>
            <a:chOff x="303561" y="3670300"/>
            <a:chExt cx="3039063" cy="685800"/>
          </a:xfrm>
        </p:grpSpPr>
        <p:sp>
          <p:nvSpPr>
            <p:cNvPr id="41" name="Rounded Rectangle 40">
              <a:hlinkClick r:id="rId18" action="ppaction://hlinksldjump"/>
              <a:extLst>
                <a:ext uri="{FF2B5EF4-FFF2-40B4-BE49-F238E27FC236}">
                  <a16:creationId xmlns:a16="http://schemas.microsoft.com/office/drawing/2014/main" id="{F7F43A4F-5085-BBCC-3701-6A1B89E18CE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8" action="ppaction://hlinksldjump"/>
              <a:extLst>
                <a:ext uri="{FF2B5EF4-FFF2-40B4-BE49-F238E27FC236}">
                  <a16:creationId xmlns:a16="http://schemas.microsoft.com/office/drawing/2014/main" id="{101608B6-7CB6-BBE0-1F13-D9375ACA32E8}"/>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3" name="Group 42">
            <a:extLst>
              <a:ext uri="{FF2B5EF4-FFF2-40B4-BE49-F238E27FC236}">
                <a16:creationId xmlns:a16="http://schemas.microsoft.com/office/drawing/2014/main" id="{E8E3DE1F-1CE7-B654-ADB9-E65407B54F12}"/>
              </a:ext>
            </a:extLst>
          </p:cNvPr>
          <p:cNvGrpSpPr/>
          <p:nvPr/>
        </p:nvGrpSpPr>
        <p:grpSpPr>
          <a:xfrm>
            <a:off x="297163" y="9766300"/>
            <a:ext cx="3039063" cy="685800"/>
            <a:chOff x="303561" y="3670300"/>
            <a:chExt cx="3039063" cy="685800"/>
          </a:xfrm>
        </p:grpSpPr>
        <p:sp>
          <p:nvSpPr>
            <p:cNvPr id="44" name="Rounded Rectangle 43">
              <a:hlinkClick r:id="rId19" action="ppaction://hlinksldjump"/>
              <a:extLst>
                <a:ext uri="{FF2B5EF4-FFF2-40B4-BE49-F238E27FC236}">
                  <a16:creationId xmlns:a16="http://schemas.microsoft.com/office/drawing/2014/main" id="{006B2B65-9D28-800F-AC73-B1BDDB4CAB0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19" action="ppaction://hlinksldjump"/>
              <a:extLst>
                <a:ext uri="{FF2B5EF4-FFF2-40B4-BE49-F238E27FC236}">
                  <a16:creationId xmlns:a16="http://schemas.microsoft.com/office/drawing/2014/main" id="{F3387815-4AD0-B2E7-9FF7-1F99CF2AE679}"/>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401868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B0D37-1AC4-3BE9-082D-D08217571B0D}"/>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E073F1C0-7632-9190-9C7C-0D401F7859CA}"/>
              </a:ext>
            </a:extLst>
          </p:cNvPr>
          <p:cNvGrpSpPr/>
          <p:nvPr/>
        </p:nvGrpSpPr>
        <p:grpSpPr>
          <a:xfrm>
            <a:off x="303561" y="3499257"/>
            <a:ext cx="2982482" cy="685800"/>
            <a:chOff x="303561" y="3670300"/>
            <a:chExt cx="2982482" cy="685800"/>
          </a:xfrm>
        </p:grpSpPr>
        <p:sp>
          <p:nvSpPr>
            <p:cNvPr id="25" name="Rounded Rectangle 24">
              <a:hlinkClick r:id="rId2" action="ppaction://hlinksldjump"/>
              <a:extLst>
                <a:ext uri="{FF2B5EF4-FFF2-40B4-BE49-F238E27FC236}">
                  <a16:creationId xmlns:a16="http://schemas.microsoft.com/office/drawing/2014/main" id="{CF388679-3281-4D27-F3D7-091AE4E6ABB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9" name="TextBox 28">
              <a:hlinkClick r:id="rId2" action="ppaction://hlinksldjump"/>
              <a:extLst>
                <a:ext uri="{FF2B5EF4-FFF2-40B4-BE49-F238E27FC236}">
                  <a16:creationId xmlns:a16="http://schemas.microsoft.com/office/drawing/2014/main" id="{DB9B3C99-1D1E-02B1-0D14-1D758AB1BAA1}"/>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32" name="Group 31">
            <a:extLst>
              <a:ext uri="{FF2B5EF4-FFF2-40B4-BE49-F238E27FC236}">
                <a16:creationId xmlns:a16="http://schemas.microsoft.com/office/drawing/2014/main" id="{384ED9CE-ABD9-960A-F67E-03590DB3ED23}"/>
              </a:ext>
            </a:extLst>
          </p:cNvPr>
          <p:cNvGrpSpPr/>
          <p:nvPr/>
        </p:nvGrpSpPr>
        <p:grpSpPr>
          <a:xfrm>
            <a:off x="270669" y="4285027"/>
            <a:ext cx="3015374" cy="685800"/>
            <a:chOff x="270669" y="3670300"/>
            <a:chExt cx="3015374" cy="685800"/>
          </a:xfrm>
        </p:grpSpPr>
        <p:sp>
          <p:nvSpPr>
            <p:cNvPr id="33" name="Rounded Rectangle 32">
              <a:hlinkClick r:id="rId3" action="ppaction://hlinksldjump"/>
              <a:extLst>
                <a:ext uri="{FF2B5EF4-FFF2-40B4-BE49-F238E27FC236}">
                  <a16:creationId xmlns:a16="http://schemas.microsoft.com/office/drawing/2014/main" id="{53F2461F-3FEF-DCB1-8174-20EB409E74B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5" name="TextBox 34">
              <a:hlinkClick r:id="rId3" action="ppaction://hlinksldjump"/>
              <a:extLst>
                <a:ext uri="{FF2B5EF4-FFF2-40B4-BE49-F238E27FC236}">
                  <a16:creationId xmlns:a16="http://schemas.microsoft.com/office/drawing/2014/main" id="{64679636-71A3-6724-2585-E0B5ADD4A1B1}"/>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36" name="Group 35">
            <a:extLst>
              <a:ext uri="{FF2B5EF4-FFF2-40B4-BE49-F238E27FC236}">
                <a16:creationId xmlns:a16="http://schemas.microsoft.com/office/drawing/2014/main" id="{8E8BF1B0-CCF7-5DB6-74B9-A21286EF9B3E}"/>
              </a:ext>
            </a:extLst>
          </p:cNvPr>
          <p:cNvGrpSpPr/>
          <p:nvPr/>
        </p:nvGrpSpPr>
        <p:grpSpPr>
          <a:xfrm>
            <a:off x="297163" y="5068066"/>
            <a:ext cx="2982482" cy="685800"/>
            <a:chOff x="303561" y="3670300"/>
            <a:chExt cx="2982482" cy="685800"/>
          </a:xfrm>
        </p:grpSpPr>
        <p:sp>
          <p:nvSpPr>
            <p:cNvPr id="39" name="Rounded Rectangle 38">
              <a:hlinkClick r:id="rId4" action="ppaction://hlinksldjump"/>
              <a:extLst>
                <a:ext uri="{FF2B5EF4-FFF2-40B4-BE49-F238E27FC236}">
                  <a16:creationId xmlns:a16="http://schemas.microsoft.com/office/drawing/2014/main" id="{55C6D815-D404-FF74-F550-66EE980EAAA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4" action="ppaction://hlinksldjump"/>
              <a:extLst>
                <a:ext uri="{FF2B5EF4-FFF2-40B4-BE49-F238E27FC236}">
                  <a16:creationId xmlns:a16="http://schemas.microsoft.com/office/drawing/2014/main" id="{17C2F786-BC64-D830-2EB1-11A06AF22478}"/>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41" name="Group 40">
            <a:extLst>
              <a:ext uri="{FF2B5EF4-FFF2-40B4-BE49-F238E27FC236}">
                <a16:creationId xmlns:a16="http://schemas.microsoft.com/office/drawing/2014/main" id="{2C669945-1871-CEE8-82D9-C9A017549C64}"/>
              </a:ext>
            </a:extLst>
          </p:cNvPr>
          <p:cNvGrpSpPr/>
          <p:nvPr/>
        </p:nvGrpSpPr>
        <p:grpSpPr>
          <a:xfrm>
            <a:off x="307442" y="5851105"/>
            <a:ext cx="2982482" cy="685800"/>
            <a:chOff x="303561" y="3670300"/>
            <a:chExt cx="2982482" cy="685800"/>
          </a:xfrm>
        </p:grpSpPr>
        <p:sp>
          <p:nvSpPr>
            <p:cNvPr id="42" name="Rounded Rectangle 41">
              <a:hlinkClick r:id="rId5" action="ppaction://hlinksldjump"/>
              <a:extLst>
                <a:ext uri="{FF2B5EF4-FFF2-40B4-BE49-F238E27FC236}">
                  <a16:creationId xmlns:a16="http://schemas.microsoft.com/office/drawing/2014/main" id="{A1F04038-EAC9-EB41-9723-1B72E22659F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5" action="ppaction://hlinksldjump"/>
              <a:extLst>
                <a:ext uri="{FF2B5EF4-FFF2-40B4-BE49-F238E27FC236}">
                  <a16:creationId xmlns:a16="http://schemas.microsoft.com/office/drawing/2014/main" id="{35C25D55-4CBA-F555-1477-EF6EA9F06372}"/>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44" name="Group 43">
            <a:extLst>
              <a:ext uri="{FF2B5EF4-FFF2-40B4-BE49-F238E27FC236}">
                <a16:creationId xmlns:a16="http://schemas.microsoft.com/office/drawing/2014/main" id="{87B8B549-D08D-A12A-4E48-8374542AD08D}"/>
              </a:ext>
            </a:extLst>
          </p:cNvPr>
          <p:cNvGrpSpPr/>
          <p:nvPr/>
        </p:nvGrpSpPr>
        <p:grpSpPr>
          <a:xfrm>
            <a:off x="297163" y="6634144"/>
            <a:ext cx="2982482" cy="685800"/>
            <a:chOff x="303561" y="3670300"/>
            <a:chExt cx="2982482" cy="685800"/>
          </a:xfrm>
        </p:grpSpPr>
        <p:sp>
          <p:nvSpPr>
            <p:cNvPr id="45" name="Rounded Rectangle 44">
              <a:hlinkClick r:id="rId6" action="ppaction://hlinksldjump"/>
              <a:extLst>
                <a:ext uri="{FF2B5EF4-FFF2-40B4-BE49-F238E27FC236}">
                  <a16:creationId xmlns:a16="http://schemas.microsoft.com/office/drawing/2014/main" id="{B3D940B6-EEC8-6B64-404F-91C10E37853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6" action="ppaction://hlinksldjump"/>
              <a:extLst>
                <a:ext uri="{FF2B5EF4-FFF2-40B4-BE49-F238E27FC236}">
                  <a16:creationId xmlns:a16="http://schemas.microsoft.com/office/drawing/2014/main" id="{01D8665C-1DCE-710A-25C6-D749D43C0F62}"/>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47" name="Group 46">
            <a:extLst>
              <a:ext uri="{FF2B5EF4-FFF2-40B4-BE49-F238E27FC236}">
                <a16:creationId xmlns:a16="http://schemas.microsoft.com/office/drawing/2014/main" id="{86532EFF-3878-DE91-345F-D6DE4F45601B}"/>
              </a:ext>
            </a:extLst>
          </p:cNvPr>
          <p:cNvGrpSpPr/>
          <p:nvPr/>
        </p:nvGrpSpPr>
        <p:grpSpPr>
          <a:xfrm>
            <a:off x="290288" y="7417183"/>
            <a:ext cx="3039063" cy="685800"/>
            <a:chOff x="303561" y="3670300"/>
            <a:chExt cx="3039063" cy="685800"/>
          </a:xfrm>
        </p:grpSpPr>
        <p:sp>
          <p:nvSpPr>
            <p:cNvPr id="48" name="Rounded Rectangle 47">
              <a:hlinkClick r:id="rId7" action="ppaction://hlinksldjump"/>
              <a:extLst>
                <a:ext uri="{FF2B5EF4-FFF2-40B4-BE49-F238E27FC236}">
                  <a16:creationId xmlns:a16="http://schemas.microsoft.com/office/drawing/2014/main" id="{9FA63613-AFBF-447C-DDDB-E5BACEB89C0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9" name="TextBox 48">
              <a:hlinkClick r:id="rId7" action="ppaction://hlinksldjump"/>
              <a:extLst>
                <a:ext uri="{FF2B5EF4-FFF2-40B4-BE49-F238E27FC236}">
                  <a16:creationId xmlns:a16="http://schemas.microsoft.com/office/drawing/2014/main" id="{3B3C595F-1716-8173-6A97-264FECB7DDDD}"/>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50" name="Group 49">
            <a:extLst>
              <a:ext uri="{FF2B5EF4-FFF2-40B4-BE49-F238E27FC236}">
                <a16:creationId xmlns:a16="http://schemas.microsoft.com/office/drawing/2014/main" id="{B9D8F048-87E0-7A4C-543C-C3F1AE17549A}"/>
              </a:ext>
            </a:extLst>
          </p:cNvPr>
          <p:cNvGrpSpPr/>
          <p:nvPr/>
        </p:nvGrpSpPr>
        <p:grpSpPr>
          <a:xfrm>
            <a:off x="275270" y="8200222"/>
            <a:ext cx="3039063" cy="685800"/>
            <a:chOff x="303561" y="3670300"/>
            <a:chExt cx="3039063" cy="685800"/>
          </a:xfrm>
        </p:grpSpPr>
        <p:sp>
          <p:nvSpPr>
            <p:cNvPr id="51" name="Rounded Rectangle 50">
              <a:hlinkClick r:id="rId8" action="ppaction://hlinksldjump"/>
              <a:extLst>
                <a:ext uri="{FF2B5EF4-FFF2-40B4-BE49-F238E27FC236}">
                  <a16:creationId xmlns:a16="http://schemas.microsoft.com/office/drawing/2014/main" id="{9DCFDD2C-6E1A-901E-23DA-CD6C2032BB4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2" name="TextBox 51">
              <a:hlinkClick r:id="rId8" action="ppaction://hlinksldjump"/>
              <a:extLst>
                <a:ext uri="{FF2B5EF4-FFF2-40B4-BE49-F238E27FC236}">
                  <a16:creationId xmlns:a16="http://schemas.microsoft.com/office/drawing/2014/main" id="{5F8AF24B-004C-4776-3DCB-FB7FEF98A6C5}"/>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53" name="Group 52">
            <a:extLst>
              <a:ext uri="{FF2B5EF4-FFF2-40B4-BE49-F238E27FC236}">
                <a16:creationId xmlns:a16="http://schemas.microsoft.com/office/drawing/2014/main" id="{31019352-944F-0629-DC59-119E8C78AD31}"/>
              </a:ext>
            </a:extLst>
          </p:cNvPr>
          <p:cNvGrpSpPr/>
          <p:nvPr/>
        </p:nvGrpSpPr>
        <p:grpSpPr>
          <a:xfrm>
            <a:off x="286865" y="8983261"/>
            <a:ext cx="3039063" cy="685800"/>
            <a:chOff x="303561" y="3670300"/>
            <a:chExt cx="3039063" cy="685800"/>
          </a:xfrm>
        </p:grpSpPr>
        <p:sp>
          <p:nvSpPr>
            <p:cNvPr id="54" name="Rounded Rectangle 53">
              <a:hlinkClick r:id="rId9" action="ppaction://hlinksldjump"/>
              <a:extLst>
                <a:ext uri="{FF2B5EF4-FFF2-40B4-BE49-F238E27FC236}">
                  <a16:creationId xmlns:a16="http://schemas.microsoft.com/office/drawing/2014/main" id="{3AD088A1-3A61-3CA4-9292-F6EA58BD1A2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5" name="TextBox 54">
              <a:hlinkClick r:id="rId9" action="ppaction://hlinksldjump"/>
              <a:extLst>
                <a:ext uri="{FF2B5EF4-FFF2-40B4-BE49-F238E27FC236}">
                  <a16:creationId xmlns:a16="http://schemas.microsoft.com/office/drawing/2014/main" id="{AD8860D0-F57E-AB09-E256-7F99727AF22C}"/>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56" name="Group 55">
            <a:extLst>
              <a:ext uri="{FF2B5EF4-FFF2-40B4-BE49-F238E27FC236}">
                <a16:creationId xmlns:a16="http://schemas.microsoft.com/office/drawing/2014/main" id="{65706BAA-01B8-8BB8-7CF3-4FC7ABF7AF54}"/>
              </a:ext>
            </a:extLst>
          </p:cNvPr>
          <p:cNvGrpSpPr/>
          <p:nvPr/>
        </p:nvGrpSpPr>
        <p:grpSpPr>
          <a:xfrm>
            <a:off x="297163" y="9766300"/>
            <a:ext cx="3039063" cy="685800"/>
            <a:chOff x="303561" y="3670300"/>
            <a:chExt cx="3039063" cy="685800"/>
          </a:xfrm>
        </p:grpSpPr>
        <p:sp>
          <p:nvSpPr>
            <p:cNvPr id="57" name="Rounded Rectangle 56">
              <a:hlinkClick r:id="rId10" action="ppaction://hlinksldjump"/>
              <a:extLst>
                <a:ext uri="{FF2B5EF4-FFF2-40B4-BE49-F238E27FC236}">
                  <a16:creationId xmlns:a16="http://schemas.microsoft.com/office/drawing/2014/main" id="{6F4B9063-7AB8-EDC9-55C3-0A447532C9B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8" name="TextBox 57">
              <a:hlinkClick r:id="rId10" action="ppaction://hlinksldjump"/>
              <a:extLst>
                <a:ext uri="{FF2B5EF4-FFF2-40B4-BE49-F238E27FC236}">
                  <a16:creationId xmlns:a16="http://schemas.microsoft.com/office/drawing/2014/main" id="{8B59B314-AE13-0235-25B0-97E968B5C1F0}"/>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
        <p:nvSpPr>
          <p:cNvPr id="26" name="Freeform 5">
            <a:extLst>
              <a:ext uri="{FF2B5EF4-FFF2-40B4-BE49-F238E27FC236}">
                <a16:creationId xmlns:a16="http://schemas.microsoft.com/office/drawing/2014/main" id="{3B18ED29-7C2F-F754-DF11-3A0F1150E746}"/>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9401BFCD-BFE4-606E-E647-36A8D8E8B5BB}"/>
              </a:ext>
            </a:extLst>
          </p:cNvPr>
          <p:cNvGrpSpPr/>
          <p:nvPr/>
        </p:nvGrpSpPr>
        <p:grpSpPr>
          <a:xfrm>
            <a:off x="206282" y="264816"/>
            <a:ext cx="2848954" cy="2017634"/>
            <a:chOff x="8029663" y="2947244"/>
            <a:chExt cx="5087453" cy="3602943"/>
          </a:xfrm>
        </p:grpSpPr>
        <p:grpSp>
          <p:nvGrpSpPr>
            <p:cNvPr id="6" name="Group 11">
              <a:extLst>
                <a:ext uri="{FF2B5EF4-FFF2-40B4-BE49-F238E27FC236}">
                  <a16:creationId xmlns:a16="http://schemas.microsoft.com/office/drawing/2014/main" id="{350FD2F9-906C-5F51-82F2-12E4845E3249}"/>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4AF6C639-C0CF-92D1-FFAB-944CD24B1AA2}"/>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CC994821-4D09-C346-686D-FFE9DEA7EC71}"/>
                </a:ext>
              </a:extLst>
            </p:cNvPr>
            <p:cNvSpPr txBox="1"/>
            <p:nvPr/>
          </p:nvSpPr>
          <p:spPr>
            <a:xfrm rot="21264369">
              <a:off x="8029663" y="3491092"/>
              <a:ext cx="4732836"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pic>
        <p:nvPicPr>
          <p:cNvPr id="23" name="Picture 22" descr="A screenshot of a video game&#10;&#10;AI-generated content may be incorrect.">
            <a:extLst>
              <a:ext uri="{FF2B5EF4-FFF2-40B4-BE49-F238E27FC236}">
                <a16:creationId xmlns:a16="http://schemas.microsoft.com/office/drawing/2014/main" id="{72E2A51C-92CC-D4D4-E5F1-1EE63378E5D1}"/>
              </a:ext>
            </a:extLst>
          </p:cNvPr>
          <p:cNvPicPr>
            <a:picLocks noChangeAspect="1"/>
          </p:cNvPicPr>
          <p:nvPr/>
        </p:nvPicPr>
        <p:blipFill>
          <a:blip r:embed="rId11">
            <a:extLst>
              <a:ext uri="{28A0092B-C50C-407E-A947-70E740481C1C}">
                <a14:useLocalDpi xmlns:a14="http://schemas.microsoft.com/office/drawing/2010/main" val="0"/>
              </a:ext>
            </a:extLst>
          </a:blip>
          <a:srcRect b="7505"/>
          <a:stretch>
            <a:fillRect/>
          </a:stretch>
        </p:blipFill>
        <p:spPr>
          <a:xfrm>
            <a:off x="5238934" y="2661972"/>
            <a:ext cx="6536382" cy="5961328"/>
          </a:xfrm>
          <a:prstGeom prst="rect">
            <a:avLst/>
          </a:prstGeom>
        </p:spPr>
      </p:pic>
      <p:grpSp>
        <p:nvGrpSpPr>
          <p:cNvPr id="10" name="Group 9">
            <a:extLst>
              <a:ext uri="{FF2B5EF4-FFF2-40B4-BE49-F238E27FC236}">
                <a16:creationId xmlns:a16="http://schemas.microsoft.com/office/drawing/2014/main" id="{8F5A9EFE-E02C-E427-1EA3-E32F2EA7A8B6}"/>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69DC1A8C-D5D4-EB8A-E466-8F03BAEFD751}"/>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0AA54469-31C8-25B1-597A-84AB938D6C31}"/>
                </a:ext>
              </a:extLst>
            </p:cNvPr>
            <p:cNvPicPr>
              <a:picLocks/>
            </p:cNvPicPr>
            <p:nvPr/>
          </p:nvPicPr>
          <p:blipFill>
            <a:blip r:embed="rId14">
              <a:extLst>
                <a:ext uri="{96DAC541-7B7A-43D3-8B79-37D633B846F1}">
                  <asvg:svgBlip xmlns:asvg="http://schemas.microsoft.com/office/drawing/2016/SVG/main" r:embed="rId15"/>
                </a:ext>
              </a:extLst>
            </a:blip>
            <a:stretch>
              <a:fillRect/>
            </a:stretch>
          </p:blipFill>
          <p:spPr>
            <a:xfrm flipH="1">
              <a:off x="6441631" y="9699403"/>
              <a:ext cx="692774" cy="692774"/>
            </a:xfrm>
            <a:prstGeom prst="rect">
              <a:avLst/>
            </a:prstGeom>
          </p:spPr>
        </p:pic>
        <p:pic>
          <p:nvPicPr>
            <p:cNvPr id="13" name="Graphic 12">
              <a:hlinkClick r:id="rId2" action="ppaction://hlinksldjump"/>
              <a:extLst>
                <a:ext uri="{FF2B5EF4-FFF2-40B4-BE49-F238E27FC236}">
                  <a16:creationId xmlns:a16="http://schemas.microsoft.com/office/drawing/2014/main" id="{2E8CF92C-850A-8414-5B21-341D98904CC6}"/>
                </a:ext>
              </a:extLst>
            </p:cNvPr>
            <p:cNvPicPr>
              <a:picLocks/>
            </p:cNvPicPr>
            <p:nvPr/>
          </p:nvPicPr>
          <p:blipFill>
            <a:blip r:embed="rId16">
              <a:extLst>
                <a:ext uri="{96DAC541-7B7A-43D3-8B79-37D633B846F1}">
                  <asvg:svgBlip xmlns:asvg="http://schemas.microsoft.com/office/drawing/2016/SVG/main" r:embed="rId17"/>
                </a:ext>
              </a:extLst>
            </a:blip>
            <a:stretch>
              <a:fillRect/>
            </a:stretch>
          </p:blipFill>
          <p:spPr>
            <a:xfrm>
              <a:off x="7191558" y="9602165"/>
              <a:ext cx="887251" cy="887251"/>
            </a:xfrm>
            <a:prstGeom prst="rect">
              <a:avLst/>
            </a:prstGeom>
          </p:spPr>
        </p:pic>
      </p:grpSp>
      <p:sp>
        <p:nvSpPr>
          <p:cNvPr id="2" name="TextBox 1">
            <a:extLst>
              <a:ext uri="{FF2B5EF4-FFF2-40B4-BE49-F238E27FC236}">
                <a16:creationId xmlns:a16="http://schemas.microsoft.com/office/drawing/2014/main" id="{AA0ACD15-E433-8D60-11E1-20482DFD95FF}"/>
              </a:ext>
            </a:extLst>
          </p:cNvPr>
          <p:cNvSpPr txBox="1"/>
          <p:nvPr/>
        </p:nvSpPr>
        <p:spPr>
          <a:xfrm>
            <a:off x="3880822" y="419440"/>
            <a:ext cx="8852367" cy="1661993"/>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Study Figure 1 – What </a:t>
            </a:r>
            <a:r>
              <a:rPr lang="en-US" sz="36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social</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and </a:t>
            </a:r>
            <a:r>
              <a:rPr lang="en-US" sz="36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economic</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challenges</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are evident? </a:t>
            </a:r>
          </a:p>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What can we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infer</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from the source?</a:t>
            </a:r>
          </a:p>
        </p:txBody>
      </p:sp>
      <p:sp>
        <p:nvSpPr>
          <p:cNvPr id="3" name="TextBox 2">
            <a:extLst>
              <a:ext uri="{FF2B5EF4-FFF2-40B4-BE49-F238E27FC236}">
                <a16:creationId xmlns:a16="http://schemas.microsoft.com/office/drawing/2014/main" id="{EF726F91-72FE-D986-B09E-F003EDAFECB9}"/>
              </a:ext>
            </a:extLst>
          </p:cNvPr>
          <p:cNvSpPr txBox="1"/>
          <p:nvPr/>
        </p:nvSpPr>
        <p:spPr>
          <a:xfrm>
            <a:off x="3427271" y="3087548"/>
            <a:ext cx="2538410" cy="738664"/>
          </a:xfrm>
          <a:prstGeom prst="rect">
            <a:avLst/>
          </a:prstGeom>
        </p:spPr>
        <p:txBody>
          <a:bodyPr wrap="square" lIns="0" tIns="0" rIns="0" bIns="0" rtlCol="0" anchor="t">
            <a:spAutoFit/>
          </a:bodyPr>
          <a:lstStyle/>
          <a:p>
            <a:r>
              <a:rPr lang="en-US" sz="24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Building density?</a:t>
            </a:r>
            <a:endPar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cxnSp>
        <p:nvCxnSpPr>
          <p:cNvPr id="5" name="Straight Arrow Connector 4">
            <a:extLst>
              <a:ext uri="{FF2B5EF4-FFF2-40B4-BE49-F238E27FC236}">
                <a16:creationId xmlns:a16="http://schemas.microsoft.com/office/drawing/2014/main" id="{5594DB39-5E41-F1B7-FD68-C753D3AC6E06}"/>
              </a:ext>
            </a:extLst>
          </p:cNvPr>
          <p:cNvCxnSpPr>
            <a:cxnSpLocks/>
            <a:stCxn id="3" idx="2"/>
          </p:cNvCxnSpPr>
          <p:nvPr/>
        </p:nvCxnSpPr>
        <p:spPr>
          <a:xfrm>
            <a:off x="4696476" y="3826212"/>
            <a:ext cx="3148900" cy="55605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42C5886-8443-BBAF-4557-8A2DD0DEF652}"/>
              </a:ext>
            </a:extLst>
          </p:cNvPr>
          <p:cNvSpPr txBox="1"/>
          <p:nvPr/>
        </p:nvSpPr>
        <p:spPr>
          <a:xfrm>
            <a:off x="3409796" y="4922800"/>
            <a:ext cx="2538410" cy="738664"/>
          </a:xfrm>
          <a:prstGeom prst="rect">
            <a:avLst/>
          </a:prstGeom>
        </p:spPr>
        <p:txBody>
          <a:bodyPr wrap="square" lIns="0" tIns="0" rIns="0" bIns="0" rtlCol="0" anchor="t">
            <a:spAutoFit/>
          </a:bodyPr>
          <a:lstStyle/>
          <a:p>
            <a:r>
              <a:rPr lang="en-US" sz="24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Building quality?</a:t>
            </a:r>
            <a:endPar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cxnSp>
        <p:nvCxnSpPr>
          <p:cNvPr id="19" name="Straight Arrow Connector 18">
            <a:extLst>
              <a:ext uri="{FF2B5EF4-FFF2-40B4-BE49-F238E27FC236}">
                <a16:creationId xmlns:a16="http://schemas.microsoft.com/office/drawing/2014/main" id="{447B1B6A-C8EE-E882-D260-61CCE6427E95}"/>
              </a:ext>
            </a:extLst>
          </p:cNvPr>
          <p:cNvCxnSpPr>
            <a:cxnSpLocks/>
          </p:cNvCxnSpPr>
          <p:nvPr/>
        </p:nvCxnSpPr>
        <p:spPr>
          <a:xfrm>
            <a:off x="4758653" y="5225335"/>
            <a:ext cx="107461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E18940F-49F7-C2CD-72DD-29F7FA9BDD8B}"/>
              </a:ext>
            </a:extLst>
          </p:cNvPr>
          <p:cNvSpPr txBox="1"/>
          <p:nvPr/>
        </p:nvSpPr>
        <p:spPr>
          <a:xfrm>
            <a:off x="3420821" y="6709751"/>
            <a:ext cx="2538410" cy="369332"/>
          </a:xfrm>
          <a:prstGeom prst="rect">
            <a:avLst/>
          </a:prstGeom>
        </p:spPr>
        <p:txBody>
          <a:bodyPr wrap="square" lIns="0" tIns="0" rIns="0" bIns="0" rtlCol="0" anchor="t">
            <a:spAutoFit/>
          </a:bodyPr>
          <a:lstStyle/>
          <a:p>
            <a:r>
              <a:rPr lang="en-US" sz="24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Sanitation?</a:t>
            </a:r>
            <a:endPar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cxnSp>
        <p:nvCxnSpPr>
          <p:cNvPr id="24" name="Straight Arrow Connector 23">
            <a:extLst>
              <a:ext uri="{FF2B5EF4-FFF2-40B4-BE49-F238E27FC236}">
                <a16:creationId xmlns:a16="http://schemas.microsoft.com/office/drawing/2014/main" id="{4B872703-ACE8-13C1-A44A-1BA39C9C1E6A}"/>
              </a:ext>
            </a:extLst>
          </p:cNvPr>
          <p:cNvCxnSpPr>
            <a:cxnSpLocks/>
          </p:cNvCxnSpPr>
          <p:nvPr/>
        </p:nvCxnSpPr>
        <p:spPr>
          <a:xfrm flipV="1">
            <a:off x="5169619" y="5068066"/>
            <a:ext cx="4397450" cy="184938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FCFAE33-1E62-2CAF-A38C-2E3C1B77BCBB}"/>
              </a:ext>
            </a:extLst>
          </p:cNvPr>
          <p:cNvSpPr txBox="1"/>
          <p:nvPr/>
        </p:nvSpPr>
        <p:spPr>
          <a:xfrm>
            <a:off x="3441118" y="7723124"/>
            <a:ext cx="2766151" cy="738664"/>
          </a:xfrm>
          <a:prstGeom prst="rect">
            <a:avLst/>
          </a:prstGeom>
        </p:spPr>
        <p:txBody>
          <a:bodyPr wrap="square" lIns="0" tIns="0" rIns="0" bIns="0" rtlCol="0" anchor="t">
            <a:spAutoFit/>
          </a:bodyPr>
          <a:lstStyle/>
          <a:p>
            <a:r>
              <a:rPr lang="en-US" sz="24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Waste management?</a:t>
            </a:r>
            <a:endParaRPr lang="en-US" sz="24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cxnSp>
        <p:nvCxnSpPr>
          <p:cNvPr id="28" name="Straight Arrow Connector 27">
            <a:extLst>
              <a:ext uri="{FF2B5EF4-FFF2-40B4-BE49-F238E27FC236}">
                <a16:creationId xmlns:a16="http://schemas.microsoft.com/office/drawing/2014/main" id="{9021F152-B089-98E9-1DBE-5F24F5B7B71D}"/>
              </a:ext>
            </a:extLst>
          </p:cNvPr>
          <p:cNvCxnSpPr>
            <a:cxnSpLocks/>
          </p:cNvCxnSpPr>
          <p:nvPr/>
        </p:nvCxnSpPr>
        <p:spPr>
          <a:xfrm flipV="1">
            <a:off x="4824193" y="7497577"/>
            <a:ext cx="763209" cy="46256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EFE9D26-0086-AADA-3BC0-EEB54F18EE2C}"/>
              </a:ext>
            </a:extLst>
          </p:cNvPr>
          <p:cNvSpPr txBox="1"/>
          <p:nvPr/>
        </p:nvSpPr>
        <p:spPr>
          <a:xfrm>
            <a:off x="11905459" y="4101638"/>
            <a:ext cx="2538410" cy="738664"/>
          </a:xfrm>
          <a:prstGeom prst="rect">
            <a:avLst/>
          </a:prstGeom>
        </p:spPr>
        <p:txBody>
          <a:bodyPr wrap="square" lIns="0" tIns="0" rIns="0" bIns="0" rtlCol="0" anchor="t">
            <a:spAutoFit/>
          </a:bodyPr>
          <a:lstStyle/>
          <a:p>
            <a:r>
              <a:rPr lang="en-US" sz="24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Informal settlement?</a:t>
            </a:r>
            <a:endParaRPr lang="en-US" sz="2400"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cxnSp>
        <p:nvCxnSpPr>
          <p:cNvPr id="31" name="Straight Arrow Connector 30">
            <a:extLst>
              <a:ext uri="{FF2B5EF4-FFF2-40B4-BE49-F238E27FC236}">
                <a16:creationId xmlns:a16="http://schemas.microsoft.com/office/drawing/2014/main" id="{5E7FEA89-603E-8E67-E967-1FE43E790A07}"/>
              </a:ext>
            </a:extLst>
          </p:cNvPr>
          <p:cNvCxnSpPr>
            <a:cxnSpLocks/>
          </p:cNvCxnSpPr>
          <p:nvPr/>
        </p:nvCxnSpPr>
        <p:spPr>
          <a:xfrm flipH="1" flipV="1">
            <a:off x="10710069" y="4052507"/>
            <a:ext cx="1174511" cy="23252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25807A6-5DE1-BE7B-5F4E-9B7E4FC7FFCC}"/>
              </a:ext>
            </a:extLst>
          </p:cNvPr>
          <p:cNvSpPr txBox="1"/>
          <p:nvPr/>
        </p:nvSpPr>
        <p:spPr>
          <a:xfrm>
            <a:off x="11884580" y="5352402"/>
            <a:ext cx="2899678" cy="738664"/>
          </a:xfrm>
          <a:prstGeom prst="rect">
            <a:avLst/>
          </a:prstGeom>
        </p:spPr>
        <p:txBody>
          <a:bodyPr wrap="square" lIns="0" tIns="0" rIns="0" bIns="0" rtlCol="0" anchor="t">
            <a:spAutoFit/>
          </a:bodyPr>
          <a:lstStyle/>
          <a:p>
            <a:r>
              <a:rPr lang="en-US" sz="24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Employment</a:t>
            </a:r>
          </a:p>
          <a:p>
            <a:r>
              <a:rPr lang="en-US" sz="24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Opportunities?</a:t>
            </a:r>
            <a:endParaRPr lang="en-US" sz="2400"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sp>
        <p:nvSpPr>
          <p:cNvPr id="37" name="TextBox 36">
            <a:extLst>
              <a:ext uri="{FF2B5EF4-FFF2-40B4-BE49-F238E27FC236}">
                <a16:creationId xmlns:a16="http://schemas.microsoft.com/office/drawing/2014/main" id="{70CBBC28-CC0B-6BA2-ECEF-479E9CCB8332}"/>
              </a:ext>
            </a:extLst>
          </p:cNvPr>
          <p:cNvSpPr txBox="1"/>
          <p:nvPr/>
        </p:nvSpPr>
        <p:spPr>
          <a:xfrm>
            <a:off x="11884580" y="6678519"/>
            <a:ext cx="2538410" cy="738664"/>
          </a:xfrm>
          <a:prstGeom prst="rect">
            <a:avLst/>
          </a:prstGeom>
        </p:spPr>
        <p:txBody>
          <a:bodyPr wrap="square" lIns="0" tIns="0" rIns="0" bIns="0" rtlCol="0" anchor="t">
            <a:spAutoFit/>
          </a:bodyPr>
          <a:lstStyle/>
          <a:p>
            <a:r>
              <a:rPr lang="en-US" sz="24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Service provision?</a:t>
            </a:r>
            <a:endParaRPr lang="en-US" sz="2400"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cxnSp>
        <p:nvCxnSpPr>
          <p:cNvPr id="38" name="Straight Arrow Connector 37">
            <a:extLst>
              <a:ext uri="{FF2B5EF4-FFF2-40B4-BE49-F238E27FC236}">
                <a16:creationId xmlns:a16="http://schemas.microsoft.com/office/drawing/2014/main" id="{9DBEFB92-22C8-B74C-4181-CF1851D5AF91}"/>
              </a:ext>
            </a:extLst>
          </p:cNvPr>
          <p:cNvCxnSpPr>
            <a:cxnSpLocks/>
          </p:cNvCxnSpPr>
          <p:nvPr/>
        </p:nvCxnSpPr>
        <p:spPr>
          <a:xfrm flipH="1" flipV="1">
            <a:off x="8576469" y="5948344"/>
            <a:ext cx="3294859" cy="10985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39B0C9E-4ECE-299C-1E1A-098ADA2B8B0F}"/>
              </a:ext>
            </a:extLst>
          </p:cNvPr>
          <p:cNvGrpSpPr/>
          <p:nvPr/>
        </p:nvGrpSpPr>
        <p:grpSpPr>
          <a:xfrm>
            <a:off x="11014869" y="10174043"/>
            <a:ext cx="3124200" cy="519357"/>
            <a:chOff x="4702722" y="9210782"/>
            <a:chExt cx="1857404" cy="308769"/>
          </a:xfrm>
        </p:grpSpPr>
        <p:sp>
          <p:nvSpPr>
            <p:cNvPr id="17" name="Rounded Rectangle 16">
              <a:hlinkClick r:id="rId18"/>
              <a:extLst>
                <a:ext uri="{FF2B5EF4-FFF2-40B4-BE49-F238E27FC236}">
                  <a16:creationId xmlns:a16="http://schemas.microsoft.com/office/drawing/2014/main" id="{D206C168-DE51-3D0A-D00A-70AC82914003}"/>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0" name="Picture 19" descr="Internet Geography">
              <a:hlinkClick r:id="rId18"/>
              <a:extLst>
                <a:ext uri="{FF2B5EF4-FFF2-40B4-BE49-F238E27FC236}">
                  <a16:creationId xmlns:a16="http://schemas.microsoft.com/office/drawing/2014/main" id="{E5E51E49-3B1B-C384-9284-2B90A09DF25D}"/>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spTree>
    <p:extLst>
      <p:ext uri="{BB962C8B-B14F-4D97-AF65-F5344CB8AC3E}">
        <p14:creationId xmlns:p14="http://schemas.microsoft.com/office/powerpoint/2010/main" val="368446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dissolve">
                                      <p:cBhvr>
                                        <p:cTn id="16" dur="500"/>
                                        <p:tgtEl>
                                          <p:spTgt spid="18"/>
                                        </p:tgtEl>
                                      </p:cBhvr>
                                    </p:animEffect>
                                  </p:childTnLst>
                                </p:cTn>
                              </p:par>
                            </p:childTnLst>
                          </p:cTn>
                        </p:par>
                        <p:par>
                          <p:cTn id="17" fill="hold">
                            <p:stCondLst>
                              <p:cond delay="500"/>
                            </p:stCondLst>
                            <p:childTnLst>
                              <p:par>
                                <p:cTn id="18" presetID="22" presetClass="entr" presetSubtype="2"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righ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right)">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dissolve">
                                      <p:cBhvr>
                                        <p:cTn id="34" dur="500"/>
                                        <p:tgtEl>
                                          <p:spTgt spid="27"/>
                                        </p:tgtEl>
                                      </p:cBhvr>
                                    </p:animEffect>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right)">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dissolve">
                                      <p:cBhvr>
                                        <p:cTn id="43" dur="500"/>
                                        <p:tgtEl>
                                          <p:spTgt spid="30"/>
                                        </p:tgtEl>
                                      </p:cBhvr>
                                    </p:animEffect>
                                  </p:childTnLst>
                                </p:cTn>
                              </p:par>
                            </p:childTnLst>
                          </p:cTn>
                        </p:par>
                        <p:par>
                          <p:cTn id="44" fill="hold">
                            <p:stCondLst>
                              <p:cond delay="500"/>
                            </p:stCondLst>
                            <p:childTnLst>
                              <p:par>
                                <p:cTn id="45" presetID="22" presetClass="entr" presetSubtype="2" fill="hold"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right)">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dissolve">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dissolve">
                                      <p:cBhvr>
                                        <p:cTn id="57" dur="500"/>
                                        <p:tgtEl>
                                          <p:spTgt spid="37"/>
                                        </p:tgtEl>
                                      </p:cBhvr>
                                    </p:animEffect>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right)">
                                      <p:cBhvr>
                                        <p:cTn id="6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22" grpId="0"/>
      <p:bldP spid="27" grpId="0"/>
      <p:bldP spid="30" grpId="0"/>
      <p:bldP spid="34"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651B8-0413-EC38-957B-650F7DCE1665}"/>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6FCDCAD8-4AAE-C7B0-C4FC-BF93BA9ADC10}"/>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56FF776E-F5FB-220B-6B1B-33E8A973D92E}"/>
              </a:ext>
            </a:extLst>
          </p:cNvPr>
          <p:cNvGrpSpPr/>
          <p:nvPr/>
        </p:nvGrpSpPr>
        <p:grpSpPr>
          <a:xfrm>
            <a:off x="206282" y="264816"/>
            <a:ext cx="2848954" cy="2017634"/>
            <a:chOff x="8029663" y="2947244"/>
            <a:chExt cx="5087453" cy="3602943"/>
          </a:xfrm>
        </p:grpSpPr>
        <p:grpSp>
          <p:nvGrpSpPr>
            <p:cNvPr id="6" name="Group 11">
              <a:extLst>
                <a:ext uri="{FF2B5EF4-FFF2-40B4-BE49-F238E27FC236}">
                  <a16:creationId xmlns:a16="http://schemas.microsoft.com/office/drawing/2014/main" id="{F2C56094-3667-CC01-2312-092EDA719465}"/>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C445AF2D-74AD-79B5-1F71-2416A2461A51}"/>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4D625CE0-6FCA-D19A-C6E8-1AA056F5CCFA}"/>
                </a:ext>
              </a:extLst>
            </p:cNvPr>
            <p:cNvSpPr txBox="1"/>
            <p:nvPr/>
          </p:nvSpPr>
          <p:spPr>
            <a:xfrm rot="21264369">
              <a:off x="8029663" y="3491092"/>
              <a:ext cx="4732836"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83AC0C92-49AD-F160-56FF-8318FDF241F3}"/>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45A0389C-87AA-A188-8343-4534913D66E4}"/>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D2A4B327-66C4-9EFE-29F2-FD13DC93C129}"/>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135240A4-4834-3E41-A0EE-42713155AD4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grpSp>
        <p:nvGrpSpPr>
          <p:cNvPr id="14" name="Group 13">
            <a:extLst>
              <a:ext uri="{FF2B5EF4-FFF2-40B4-BE49-F238E27FC236}">
                <a16:creationId xmlns:a16="http://schemas.microsoft.com/office/drawing/2014/main" id="{C0C8FD44-BCFC-887B-9F17-34D6263E4281}"/>
              </a:ext>
            </a:extLst>
          </p:cNvPr>
          <p:cNvGrpSpPr/>
          <p:nvPr/>
        </p:nvGrpSpPr>
        <p:grpSpPr>
          <a:xfrm>
            <a:off x="161843" y="10033156"/>
            <a:ext cx="3124200" cy="519357"/>
            <a:chOff x="4702722" y="9210782"/>
            <a:chExt cx="1857404" cy="308769"/>
          </a:xfrm>
        </p:grpSpPr>
        <p:sp>
          <p:nvSpPr>
            <p:cNvPr id="15" name="Rounded Rectangle 14">
              <a:hlinkClick r:id="rId9"/>
              <a:extLst>
                <a:ext uri="{FF2B5EF4-FFF2-40B4-BE49-F238E27FC236}">
                  <a16:creationId xmlns:a16="http://schemas.microsoft.com/office/drawing/2014/main" id="{9D298DE6-DDF7-B07C-8F9D-AFB42E5B5C28}"/>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6" name="Picture 15" descr="Internet Geography">
              <a:hlinkClick r:id="rId9"/>
              <a:extLst>
                <a:ext uri="{FF2B5EF4-FFF2-40B4-BE49-F238E27FC236}">
                  <a16:creationId xmlns:a16="http://schemas.microsoft.com/office/drawing/2014/main" id="{12390EDB-1501-92E2-7716-E7D4FFAB936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sp>
        <p:nvSpPr>
          <p:cNvPr id="2" name="TextBox 1">
            <a:extLst>
              <a:ext uri="{FF2B5EF4-FFF2-40B4-BE49-F238E27FC236}">
                <a16:creationId xmlns:a16="http://schemas.microsoft.com/office/drawing/2014/main" id="{40136675-0388-6B41-BEFE-B6E64708C3E8}"/>
              </a:ext>
            </a:extLst>
          </p:cNvPr>
          <p:cNvSpPr txBox="1"/>
          <p:nvPr/>
        </p:nvSpPr>
        <p:spPr>
          <a:xfrm>
            <a:off x="3880822" y="419440"/>
            <a:ext cx="8852367" cy="1661993"/>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Study Figure 1 – What </a:t>
            </a:r>
            <a:r>
              <a:rPr lang="en-US" sz="36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social</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and </a:t>
            </a:r>
            <a:r>
              <a:rPr lang="en-US" sz="36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economic</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challenges</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are evident? </a:t>
            </a:r>
          </a:p>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What can we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infer</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from the source?</a:t>
            </a:r>
          </a:p>
        </p:txBody>
      </p:sp>
      <p:pic>
        <p:nvPicPr>
          <p:cNvPr id="17" name="Picture 16" descr="A screenshot of a cell phone&#10;&#10;AI-generated content may be incorrect.">
            <a:extLst>
              <a:ext uri="{FF2B5EF4-FFF2-40B4-BE49-F238E27FC236}">
                <a16:creationId xmlns:a16="http://schemas.microsoft.com/office/drawing/2014/main" id="{F63DACEB-FC98-A8BE-BDAB-6525647F945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6200000">
            <a:off x="4848097" y="1206098"/>
            <a:ext cx="6958795" cy="10058400"/>
          </a:xfrm>
          <a:prstGeom prst="rect">
            <a:avLst/>
          </a:prstGeom>
        </p:spPr>
      </p:pic>
      <p:grpSp>
        <p:nvGrpSpPr>
          <p:cNvPr id="20" name="Group 19">
            <a:extLst>
              <a:ext uri="{FF2B5EF4-FFF2-40B4-BE49-F238E27FC236}">
                <a16:creationId xmlns:a16="http://schemas.microsoft.com/office/drawing/2014/main" id="{41036A75-4B40-982C-2BFF-4179601E5F80}"/>
              </a:ext>
            </a:extLst>
          </p:cNvPr>
          <p:cNvGrpSpPr/>
          <p:nvPr/>
        </p:nvGrpSpPr>
        <p:grpSpPr>
          <a:xfrm>
            <a:off x="6214269" y="10174043"/>
            <a:ext cx="3124200" cy="519357"/>
            <a:chOff x="4702722" y="9210782"/>
            <a:chExt cx="1857404" cy="308769"/>
          </a:xfrm>
        </p:grpSpPr>
        <p:sp>
          <p:nvSpPr>
            <p:cNvPr id="21" name="Rounded Rectangle 20">
              <a:hlinkClick r:id="rId9"/>
              <a:extLst>
                <a:ext uri="{FF2B5EF4-FFF2-40B4-BE49-F238E27FC236}">
                  <a16:creationId xmlns:a16="http://schemas.microsoft.com/office/drawing/2014/main" id="{F8579CEC-FDDD-7076-463D-8D43C9534FF4}"/>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5" name="Picture 24" descr="Internet Geography">
              <a:hlinkClick r:id="rId9"/>
              <a:extLst>
                <a:ext uri="{FF2B5EF4-FFF2-40B4-BE49-F238E27FC236}">
                  <a16:creationId xmlns:a16="http://schemas.microsoft.com/office/drawing/2014/main" id="{92D017D1-8DC1-064F-EA8E-D4E174FF61A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29" name="Group 28">
            <a:extLst>
              <a:ext uri="{FF2B5EF4-FFF2-40B4-BE49-F238E27FC236}">
                <a16:creationId xmlns:a16="http://schemas.microsoft.com/office/drawing/2014/main" id="{65C5B359-B6E5-685E-729A-C78C9B45B2A2}"/>
              </a:ext>
            </a:extLst>
          </p:cNvPr>
          <p:cNvGrpSpPr/>
          <p:nvPr/>
        </p:nvGrpSpPr>
        <p:grpSpPr>
          <a:xfrm>
            <a:off x="303561" y="3499257"/>
            <a:ext cx="2982482" cy="685800"/>
            <a:chOff x="303561" y="3670300"/>
            <a:chExt cx="2982482" cy="685800"/>
          </a:xfrm>
        </p:grpSpPr>
        <p:sp>
          <p:nvSpPr>
            <p:cNvPr id="32" name="Rounded Rectangle 31">
              <a:hlinkClick r:id="rId6" action="ppaction://hlinksldjump"/>
              <a:extLst>
                <a:ext uri="{FF2B5EF4-FFF2-40B4-BE49-F238E27FC236}">
                  <a16:creationId xmlns:a16="http://schemas.microsoft.com/office/drawing/2014/main" id="{5443021E-A319-6AAF-0CC4-92111990885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6" action="ppaction://hlinksldjump"/>
              <a:extLst>
                <a:ext uri="{FF2B5EF4-FFF2-40B4-BE49-F238E27FC236}">
                  <a16:creationId xmlns:a16="http://schemas.microsoft.com/office/drawing/2014/main" id="{FB485440-C1C5-8A87-E9C0-7176F17B3580}"/>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35" name="Group 34">
            <a:extLst>
              <a:ext uri="{FF2B5EF4-FFF2-40B4-BE49-F238E27FC236}">
                <a16:creationId xmlns:a16="http://schemas.microsoft.com/office/drawing/2014/main" id="{30EEA9F7-2FAB-340B-F6A3-832DFA82F5F6}"/>
              </a:ext>
            </a:extLst>
          </p:cNvPr>
          <p:cNvGrpSpPr/>
          <p:nvPr/>
        </p:nvGrpSpPr>
        <p:grpSpPr>
          <a:xfrm>
            <a:off x="270669" y="4285027"/>
            <a:ext cx="3015374" cy="685800"/>
            <a:chOff x="270669" y="3670300"/>
            <a:chExt cx="3015374" cy="685800"/>
          </a:xfrm>
        </p:grpSpPr>
        <p:sp>
          <p:nvSpPr>
            <p:cNvPr id="36" name="Rounded Rectangle 35">
              <a:hlinkClick r:id="rId12" action="ppaction://hlinksldjump"/>
              <a:extLst>
                <a:ext uri="{FF2B5EF4-FFF2-40B4-BE49-F238E27FC236}">
                  <a16:creationId xmlns:a16="http://schemas.microsoft.com/office/drawing/2014/main" id="{DBEB2901-2540-0AEA-E149-D0891BDB42F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2" action="ppaction://hlinksldjump"/>
              <a:extLst>
                <a:ext uri="{FF2B5EF4-FFF2-40B4-BE49-F238E27FC236}">
                  <a16:creationId xmlns:a16="http://schemas.microsoft.com/office/drawing/2014/main" id="{4739AAE3-AF73-8035-0EA0-44C34E9A9CE8}"/>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40" name="Group 39">
            <a:extLst>
              <a:ext uri="{FF2B5EF4-FFF2-40B4-BE49-F238E27FC236}">
                <a16:creationId xmlns:a16="http://schemas.microsoft.com/office/drawing/2014/main" id="{99517BFC-DC11-776C-8ADC-230512FE1550}"/>
              </a:ext>
            </a:extLst>
          </p:cNvPr>
          <p:cNvGrpSpPr/>
          <p:nvPr/>
        </p:nvGrpSpPr>
        <p:grpSpPr>
          <a:xfrm>
            <a:off x="297163" y="5068066"/>
            <a:ext cx="2982482" cy="685800"/>
            <a:chOff x="303561" y="3670300"/>
            <a:chExt cx="2982482" cy="685800"/>
          </a:xfrm>
        </p:grpSpPr>
        <p:sp>
          <p:nvSpPr>
            <p:cNvPr id="41" name="Rounded Rectangle 40">
              <a:hlinkClick r:id="rId13" action="ppaction://hlinksldjump"/>
              <a:extLst>
                <a:ext uri="{FF2B5EF4-FFF2-40B4-BE49-F238E27FC236}">
                  <a16:creationId xmlns:a16="http://schemas.microsoft.com/office/drawing/2014/main" id="{45783B90-EF6C-571F-68B8-B3CDF6B1682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3" action="ppaction://hlinksldjump"/>
              <a:extLst>
                <a:ext uri="{FF2B5EF4-FFF2-40B4-BE49-F238E27FC236}">
                  <a16:creationId xmlns:a16="http://schemas.microsoft.com/office/drawing/2014/main" id="{41A7D01A-9A10-76C6-E7DC-B103293C04DB}"/>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43" name="Group 42">
            <a:extLst>
              <a:ext uri="{FF2B5EF4-FFF2-40B4-BE49-F238E27FC236}">
                <a16:creationId xmlns:a16="http://schemas.microsoft.com/office/drawing/2014/main" id="{DE249C49-9405-051E-B4AA-88CD5C89F35A}"/>
              </a:ext>
            </a:extLst>
          </p:cNvPr>
          <p:cNvGrpSpPr/>
          <p:nvPr/>
        </p:nvGrpSpPr>
        <p:grpSpPr>
          <a:xfrm>
            <a:off x="307442" y="5851105"/>
            <a:ext cx="2982482" cy="685800"/>
            <a:chOff x="303561" y="3670300"/>
            <a:chExt cx="2982482" cy="685800"/>
          </a:xfrm>
        </p:grpSpPr>
        <p:sp>
          <p:nvSpPr>
            <p:cNvPr id="44" name="Rounded Rectangle 43">
              <a:hlinkClick r:id="rId14" action="ppaction://hlinksldjump"/>
              <a:extLst>
                <a:ext uri="{FF2B5EF4-FFF2-40B4-BE49-F238E27FC236}">
                  <a16:creationId xmlns:a16="http://schemas.microsoft.com/office/drawing/2014/main" id="{C7F60D89-284D-F491-24CB-9D5C8154BA2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14" action="ppaction://hlinksldjump"/>
              <a:extLst>
                <a:ext uri="{FF2B5EF4-FFF2-40B4-BE49-F238E27FC236}">
                  <a16:creationId xmlns:a16="http://schemas.microsoft.com/office/drawing/2014/main" id="{8C81F5CE-125A-C11D-78DF-2535C8845D16}"/>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46" name="Group 45">
            <a:extLst>
              <a:ext uri="{FF2B5EF4-FFF2-40B4-BE49-F238E27FC236}">
                <a16:creationId xmlns:a16="http://schemas.microsoft.com/office/drawing/2014/main" id="{358F5F89-A917-1682-A8CD-4A579DF7E941}"/>
              </a:ext>
            </a:extLst>
          </p:cNvPr>
          <p:cNvGrpSpPr/>
          <p:nvPr/>
        </p:nvGrpSpPr>
        <p:grpSpPr>
          <a:xfrm>
            <a:off x="297163" y="6634144"/>
            <a:ext cx="2982482" cy="685800"/>
            <a:chOff x="303561" y="3670300"/>
            <a:chExt cx="2982482" cy="685800"/>
          </a:xfrm>
        </p:grpSpPr>
        <p:sp>
          <p:nvSpPr>
            <p:cNvPr id="47" name="Rounded Rectangle 46">
              <a:hlinkClick r:id="rId15" action="ppaction://hlinksldjump"/>
              <a:extLst>
                <a:ext uri="{FF2B5EF4-FFF2-40B4-BE49-F238E27FC236}">
                  <a16:creationId xmlns:a16="http://schemas.microsoft.com/office/drawing/2014/main" id="{4ABF0B7B-1957-EE43-604A-5C09C6798615}"/>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8" name="TextBox 47">
              <a:hlinkClick r:id="rId15" action="ppaction://hlinksldjump"/>
              <a:extLst>
                <a:ext uri="{FF2B5EF4-FFF2-40B4-BE49-F238E27FC236}">
                  <a16:creationId xmlns:a16="http://schemas.microsoft.com/office/drawing/2014/main" id="{5A47AD13-D36B-8759-0010-7DE8F2578A71}"/>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49" name="Group 48">
            <a:extLst>
              <a:ext uri="{FF2B5EF4-FFF2-40B4-BE49-F238E27FC236}">
                <a16:creationId xmlns:a16="http://schemas.microsoft.com/office/drawing/2014/main" id="{1B6BF0C9-3A0B-7CDC-614B-795037E4041C}"/>
              </a:ext>
            </a:extLst>
          </p:cNvPr>
          <p:cNvGrpSpPr/>
          <p:nvPr/>
        </p:nvGrpSpPr>
        <p:grpSpPr>
          <a:xfrm>
            <a:off x="290288" y="7417183"/>
            <a:ext cx="3039063" cy="685800"/>
            <a:chOff x="303561" y="3670300"/>
            <a:chExt cx="3039063" cy="685800"/>
          </a:xfrm>
        </p:grpSpPr>
        <p:sp>
          <p:nvSpPr>
            <p:cNvPr id="50" name="Rounded Rectangle 49">
              <a:hlinkClick r:id="rId16" action="ppaction://hlinksldjump"/>
              <a:extLst>
                <a:ext uri="{FF2B5EF4-FFF2-40B4-BE49-F238E27FC236}">
                  <a16:creationId xmlns:a16="http://schemas.microsoft.com/office/drawing/2014/main" id="{637C1216-CB47-ED57-167F-375A3E6FAEB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1" name="TextBox 50">
              <a:hlinkClick r:id="rId16" action="ppaction://hlinksldjump"/>
              <a:extLst>
                <a:ext uri="{FF2B5EF4-FFF2-40B4-BE49-F238E27FC236}">
                  <a16:creationId xmlns:a16="http://schemas.microsoft.com/office/drawing/2014/main" id="{9C1F60AB-A3FF-4CA5-2390-86AA51EFF825}"/>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52" name="Group 51">
            <a:extLst>
              <a:ext uri="{FF2B5EF4-FFF2-40B4-BE49-F238E27FC236}">
                <a16:creationId xmlns:a16="http://schemas.microsoft.com/office/drawing/2014/main" id="{A9E9114E-F174-2685-DF38-7B350FB29E91}"/>
              </a:ext>
            </a:extLst>
          </p:cNvPr>
          <p:cNvGrpSpPr/>
          <p:nvPr/>
        </p:nvGrpSpPr>
        <p:grpSpPr>
          <a:xfrm>
            <a:off x="275270" y="8200222"/>
            <a:ext cx="3039063" cy="685800"/>
            <a:chOff x="303561" y="3670300"/>
            <a:chExt cx="3039063" cy="685800"/>
          </a:xfrm>
        </p:grpSpPr>
        <p:sp>
          <p:nvSpPr>
            <p:cNvPr id="53" name="Rounded Rectangle 52">
              <a:hlinkClick r:id="rId17" action="ppaction://hlinksldjump"/>
              <a:extLst>
                <a:ext uri="{FF2B5EF4-FFF2-40B4-BE49-F238E27FC236}">
                  <a16:creationId xmlns:a16="http://schemas.microsoft.com/office/drawing/2014/main" id="{1FBD48F4-9A43-BCC0-0ACB-9B5A890B2F2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4" name="TextBox 53">
              <a:hlinkClick r:id="rId17" action="ppaction://hlinksldjump"/>
              <a:extLst>
                <a:ext uri="{FF2B5EF4-FFF2-40B4-BE49-F238E27FC236}">
                  <a16:creationId xmlns:a16="http://schemas.microsoft.com/office/drawing/2014/main" id="{73AF2515-9E2B-58CD-D5E4-6712036B0459}"/>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55" name="Group 54">
            <a:extLst>
              <a:ext uri="{FF2B5EF4-FFF2-40B4-BE49-F238E27FC236}">
                <a16:creationId xmlns:a16="http://schemas.microsoft.com/office/drawing/2014/main" id="{864EB71D-D5B8-08F7-85FC-FA5E5EA50057}"/>
              </a:ext>
            </a:extLst>
          </p:cNvPr>
          <p:cNvGrpSpPr/>
          <p:nvPr/>
        </p:nvGrpSpPr>
        <p:grpSpPr>
          <a:xfrm>
            <a:off x="286865" y="8983261"/>
            <a:ext cx="3039063" cy="685800"/>
            <a:chOff x="303561" y="3670300"/>
            <a:chExt cx="3039063" cy="685800"/>
          </a:xfrm>
        </p:grpSpPr>
        <p:sp>
          <p:nvSpPr>
            <p:cNvPr id="56" name="Rounded Rectangle 55">
              <a:hlinkClick r:id="rId18" action="ppaction://hlinksldjump"/>
              <a:extLst>
                <a:ext uri="{FF2B5EF4-FFF2-40B4-BE49-F238E27FC236}">
                  <a16:creationId xmlns:a16="http://schemas.microsoft.com/office/drawing/2014/main" id="{B1F012C6-C9D0-7DF2-F240-08BD9EE2BDC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57" name="TextBox 56">
              <a:hlinkClick r:id="rId18" action="ppaction://hlinksldjump"/>
              <a:extLst>
                <a:ext uri="{FF2B5EF4-FFF2-40B4-BE49-F238E27FC236}">
                  <a16:creationId xmlns:a16="http://schemas.microsoft.com/office/drawing/2014/main" id="{6F7CD806-C120-0BCD-B56C-5EA8306B9A0C}"/>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58" name="Group 57">
            <a:extLst>
              <a:ext uri="{FF2B5EF4-FFF2-40B4-BE49-F238E27FC236}">
                <a16:creationId xmlns:a16="http://schemas.microsoft.com/office/drawing/2014/main" id="{DF546DC4-3120-5D94-7207-4B7BB4B50AC8}"/>
              </a:ext>
            </a:extLst>
          </p:cNvPr>
          <p:cNvGrpSpPr/>
          <p:nvPr/>
        </p:nvGrpSpPr>
        <p:grpSpPr>
          <a:xfrm>
            <a:off x="297163" y="9766300"/>
            <a:ext cx="3039063" cy="685800"/>
            <a:chOff x="303561" y="3670300"/>
            <a:chExt cx="3039063" cy="685800"/>
          </a:xfrm>
        </p:grpSpPr>
        <p:sp>
          <p:nvSpPr>
            <p:cNvPr id="59" name="Rounded Rectangle 58">
              <a:hlinkClick r:id="rId19" action="ppaction://hlinksldjump"/>
              <a:extLst>
                <a:ext uri="{FF2B5EF4-FFF2-40B4-BE49-F238E27FC236}">
                  <a16:creationId xmlns:a16="http://schemas.microsoft.com/office/drawing/2014/main" id="{A372D3DD-712F-467F-15C5-6628608D45CF}"/>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60" name="TextBox 59">
              <a:hlinkClick r:id="rId19" action="ppaction://hlinksldjump"/>
              <a:extLst>
                <a:ext uri="{FF2B5EF4-FFF2-40B4-BE49-F238E27FC236}">
                  <a16:creationId xmlns:a16="http://schemas.microsoft.com/office/drawing/2014/main" id="{926A0ED9-43F4-1EF4-8B71-33C1D138E485}"/>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3460574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16194-FABC-35C3-29D1-A9D8D8BF2741}"/>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F7AA01D4-2462-1D1C-4A0B-9EEDCC586F52}"/>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9E41DED6-519E-A433-08DB-348A88B876BA}"/>
              </a:ext>
            </a:extLst>
          </p:cNvPr>
          <p:cNvGrpSpPr/>
          <p:nvPr/>
        </p:nvGrpSpPr>
        <p:grpSpPr>
          <a:xfrm>
            <a:off x="206282" y="264816"/>
            <a:ext cx="2848954" cy="2017634"/>
            <a:chOff x="8029663" y="2947244"/>
            <a:chExt cx="5087453" cy="3602943"/>
          </a:xfrm>
        </p:grpSpPr>
        <p:grpSp>
          <p:nvGrpSpPr>
            <p:cNvPr id="6" name="Group 11">
              <a:extLst>
                <a:ext uri="{FF2B5EF4-FFF2-40B4-BE49-F238E27FC236}">
                  <a16:creationId xmlns:a16="http://schemas.microsoft.com/office/drawing/2014/main" id="{15436E55-A948-50E3-1BB1-7D18900A3B7B}"/>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44FA586C-D611-36AB-9B0B-802049F9BC19}"/>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FA7BFE71-1772-756B-8050-A10F6FD3CDC3}"/>
                </a:ext>
              </a:extLst>
            </p:cNvPr>
            <p:cNvSpPr txBox="1"/>
            <p:nvPr/>
          </p:nvSpPr>
          <p:spPr>
            <a:xfrm rot="21264369">
              <a:off x="8029663" y="3491092"/>
              <a:ext cx="4732836"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37C424A1-B957-0E0C-7756-09DEC2C5795E}"/>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05B05282-2250-CB06-EBFD-8CE31DEDC3A0}"/>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DD1417F9-0DC9-870D-0802-4689DD4926FE}"/>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E6665D3C-60CC-C097-60B2-CA1E66EE8A0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sp>
        <p:nvSpPr>
          <p:cNvPr id="2" name="TextBox 1">
            <a:extLst>
              <a:ext uri="{FF2B5EF4-FFF2-40B4-BE49-F238E27FC236}">
                <a16:creationId xmlns:a16="http://schemas.microsoft.com/office/drawing/2014/main" id="{E0825757-E01F-9EA8-A359-36101D001257}"/>
              </a:ext>
            </a:extLst>
          </p:cNvPr>
          <p:cNvSpPr txBox="1"/>
          <p:nvPr/>
        </p:nvSpPr>
        <p:spPr>
          <a:xfrm>
            <a:off x="3880822" y="419440"/>
            <a:ext cx="8852367" cy="1661993"/>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Study Figure 1 – What </a:t>
            </a:r>
            <a:r>
              <a:rPr lang="en-US" sz="36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social</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and </a:t>
            </a:r>
            <a:r>
              <a:rPr lang="en-US" sz="36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economic</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challenges</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are evident? </a:t>
            </a:r>
          </a:p>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What can we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infer</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from the source?</a:t>
            </a:r>
          </a:p>
        </p:txBody>
      </p:sp>
      <p:pic>
        <p:nvPicPr>
          <p:cNvPr id="17" name="Picture 16" descr="A screenshot of a cell phone&#10;&#10;AI-generated content may be incorrect.">
            <a:extLst>
              <a:ext uri="{FF2B5EF4-FFF2-40B4-BE49-F238E27FC236}">
                <a16:creationId xmlns:a16="http://schemas.microsoft.com/office/drawing/2014/main" id="{AD31F821-4037-84BB-9E09-274798C9F1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6201443" y="-680648"/>
            <a:ext cx="13035477" cy="18841774"/>
          </a:xfrm>
          <a:prstGeom prst="rect">
            <a:avLst/>
          </a:prstGeom>
        </p:spPr>
      </p:pic>
      <p:sp>
        <p:nvSpPr>
          <p:cNvPr id="3" name="TextBox 2">
            <a:extLst>
              <a:ext uri="{FF2B5EF4-FFF2-40B4-BE49-F238E27FC236}">
                <a16:creationId xmlns:a16="http://schemas.microsoft.com/office/drawing/2014/main" id="{CD1C2505-94E2-DD4A-057E-1BD6B97175E5}"/>
              </a:ext>
            </a:extLst>
          </p:cNvPr>
          <p:cNvSpPr txBox="1"/>
          <p:nvPr/>
        </p:nvSpPr>
        <p:spPr>
          <a:xfrm>
            <a:off x="4233069" y="4965702"/>
            <a:ext cx="3733800" cy="461665"/>
          </a:xfrm>
          <a:prstGeom prst="rect">
            <a:avLst/>
          </a:prstGeom>
          <a:noFill/>
        </p:spPr>
        <p:txBody>
          <a:bodyPr wrap="square" rtlCol="0">
            <a:spAutoFit/>
          </a:bodyPr>
          <a:lstStyle/>
          <a:p>
            <a:r>
              <a:rPr lang="en-GB" sz="2400" dirty="0"/>
              <a:t>High building density</a:t>
            </a:r>
          </a:p>
        </p:txBody>
      </p:sp>
      <p:sp>
        <p:nvSpPr>
          <p:cNvPr id="4" name="TextBox 3">
            <a:extLst>
              <a:ext uri="{FF2B5EF4-FFF2-40B4-BE49-F238E27FC236}">
                <a16:creationId xmlns:a16="http://schemas.microsoft.com/office/drawing/2014/main" id="{35F3BA34-9A1B-B91A-DE5D-D4219182A438}"/>
              </a:ext>
            </a:extLst>
          </p:cNvPr>
          <p:cNvSpPr txBox="1"/>
          <p:nvPr/>
        </p:nvSpPr>
        <p:spPr>
          <a:xfrm>
            <a:off x="4004469" y="5665567"/>
            <a:ext cx="3733800" cy="1446550"/>
          </a:xfrm>
          <a:prstGeom prst="rect">
            <a:avLst/>
          </a:prstGeom>
          <a:noFill/>
        </p:spPr>
        <p:txBody>
          <a:bodyPr wrap="square" rtlCol="0">
            <a:spAutoFit/>
          </a:bodyPr>
          <a:lstStyle/>
          <a:p>
            <a:r>
              <a:rPr lang="en-GB" sz="2200" dirty="0"/>
              <a:t>The houses are built very close together, showing a lack of space, overcrowding, and poor living conditions. </a:t>
            </a:r>
          </a:p>
        </p:txBody>
      </p:sp>
      <p:sp>
        <p:nvSpPr>
          <p:cNvPr id="5" name="TextBox 4">
            <a:extLst>
              <a:ext uri="{FF2B5EF4-FFF2-40B4-BE49-F238E27FC236}">
                <a16:creationId xmlns:a16="http://schemas.microsoft.com/office/drawing/2014/main" id="{38FDC4A6-62AA-6598-C4FA-5C16A5A98603}"/>
              </a:ext>
            </a:extLst>
          </p:cNvPr>
          <p:cNvSpPr txBox="1"/>
          <p:nvPr/>
        </p:nvSpPr>
        <p:spPr>
          <a:xfrm>
            <a:off x="4156869" y="7632702"/>
            <a:ext cx="3733800" cy="461665"/>
          </a:xfrm>
          <a:prstGeom prst="rect">
            <a:avLst/>
          </a:prstGeom>
          <a:noFill/>
        </p:spPr>
        <p:txBody>
          <a:bodyPr wrap="square" rtlCol="0">
            <a:spAutoFit/>
          </a:bodyPr>
          <a:lstStyle/>
          <a:p>
            <a:r>
              <a:rPr lang="en-GB" sz="2400" dirty="0"/>
              <a:t>Poor quality housing</a:t>
            </a:r>
          </a:p>
        </p:txBody>
      </p:sp>
      <p:sp>
        <p:nvSpPr>
          <p:cNvPr id="18" name="TextBox 17">
            <a:extLst>
              <a:ext uri="{FF2B5EF4-FFF2-40B4-BE49-F238E27FC236}">
                <a16:creationId xmlns:a16="http://schemas.microsoft.com/office/drawing/2014/main" id="{287CF9B2-B542-0C0E-6B3E-685AAE86D389}"/>
              </a:ext>
            </a:extLst>
          </p:cNvPr>
          <p:cNvSpPr txBox="1"/>
          <p:nvPr/>
        </p:nvSpPr>
        <p:spPr>
          <a:xfrm>
            <a:off x="4004469" y="8345596"/>
            <a:ext cx="4038600" cy="1631216"/>
          </a:xfrm>
          <a:prstGeom prst="rect">
            <a:avLst/>
          </a:prstGeom>
          <a:noFill/>
        </p:spPr>
        <p:txBody>
          <a:bodyPr wrap="square" rtlCol="0">
            <a:spAutoFit/>
          </a:bodyPr>
          <a:lstStyle/>
          <a:p>
            <a:r>
              <a:rPr lang="en-GB" sz="2000" dirty="0"/>
              <a:t>Many dwellings are made of corrugated iron sheets and wood, which are unsafe, offer little protection from weather, and increase the risk of fire spreading.</a:t>
            </a:r>
          </a:p>
        </p:txBody>
      </p:sp>
      <p:grpSp>
        <p:nvGrpSpPr>
          <p:cNvPr id="19" name="Group 18">
            <a:extLst>
              <a:ext uri="{FF2B5EF4-FFF2-40B4-BE49-F238E27FC236}">
                <a16:creationId xmlns:a16="http://schemas.microsoft.com/office/drawing/2014/main" id="{952CD1D3-2D5D-EEE0-69E4-A81165A00FDA}"/>
              </a:ext>
            </a:extLst>
          </p:cNvPr>
          <p:cNvGrpSpPr/>
          <p:nvPr/>
        </p:nvGrpSpPr>
        <p:grpSpPr>
          <a:xfrm>
            <a:off x="6214269" y="10174043"/>
            <a:ext cx="3124200" cy="519357"/>
            <a:chOff x="4702722" y="9210782"/>
            <a:chExt cx="1857404" cy="308769"/>
          </a:xfrm>
        </p:grpSpPr>
        <p:sp>
          <p:nvSpPr>
            <p:cNvPr id="20" name="Rounded Rectangle 19">
              <a:hlinkClick r:id="rId10"/>
              <a:extLst>
                <a:ext uri="{FF2B5EF4-FFF2-40B4-BE49-F238E27FC236}">
                  <a16:creationId xmlns:a16="http://schemas.microsoft.com/office/drawing/2014/main" id="{936BCA00-4D93-62D6-640A-776B8E89DBD1}"/>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1" name="Picture 20" descr="Internet Geography">
              <a:hlinkClick r:id="rId10"/>
              <a:extLst>
                <a:ext uri="{FF2B5EF4-FFF2-40B4-BE49-F238E27FC236}">
                  <a16:creationId xmlns:a16="http://schemas.microsoft.com/office/drawing/2014/main" id="{9F59AC23-9DDB-6E11-FBA0-34F8423D16B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22" name="Group 21">
            <a:extLst>
              <a:ext uri="{FF2B5EF4-FFF2-40B4-BE49-F238E27FC236}">
                <a16:creationId xmlns:a16="http://schemas.microsoft.com/office/drawing/2014/main" id="{32164FF3-5147-63B9-3AED-DC09CFD8E790}"/>
              </a:ext>
            </a:extLst>
          </p:cNvPr>
          <p:cNvGrpSpPr/>
          <p:nvPr/>
        </p:nvGrpSpPr>
        <p:grpSpPr>
          <a:xfrm>
            <a:off x="303561" y="3499257"/>
            <a:ext cx="2982482" cy="685800"/>
            <a:chOff x="303561" y="3670300"/>
            <a:chExt cx="2982482" cy="685800"/>
          </a:xfrm>
        </p:grpSpPr>
        <p:sp>
          <p:nvSpPr>
            <p:cNvPr id="23" name="Rounded Rectangle 22">
              <a:hlinkClick r:id="rId6" action="ppaction://hlinksldjump"/>
              <a:extLst>
                <a:ext uri="{FF2B5EF4-FFF2-40B4-BE49-F238E27FC236}">
                  <a16:creationId xmlns:a16="http://schemas.microsoft.com/office/drawing/2014/main" id="{EDF8901E-A5AE-CA91-E9C9-75AB54FE19F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4" name="TextBox 23">
              <a:hlinkClick r:id="rId6" action="ppaction://hlinksldjump"/>
              <a:extLst>
                <a:ext uri="{FF2B5EF4-FFF2-40B4-BE49-F238E27FC236}">
                  <a16:creationId xmlns:a16="http://schemas.microsoft.com/office/drawing/2014/main" id="{86432A53-AA29-EC6A-23B2-775D599A1BAD}"/>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5" name="Group 24">
            <a:extLst>
              <a:ext uri="{FF2B5EF4-FFF2-40B4-BE49-F238E27FC236}">
                <a16:creationId xmlns:a16="http://schemas.microsoft.com/office/drawing/2014/main" id="{E38DCC63-1025-2814-5622-E00D19176F8C}"/>
              </a:ext>
            </a:extLst>
          </p:cNvPr>
          <p:cNvGrpSpPr/>
          <p:nvPr/>
        </p:nvGrpSpPr>
        <p:grpSpPr>
          <a:xfrm>
            <a:off x="270669" y="4285027"/>
            <a:ext cx="3015374" cy="685800"/>
            <a:chOff x="270669" y="3670300"/>
            <a:chExt cx="3015374" cy="685800"/>
          </a:xfrm>
        </p:grpSpPr>
        <p:sp>
          <p:nvSpPr>
            <p:cNvPr id="27" name="Rounded Rectangle 26">
              <a:hlinkClick r:id="rId12" action="ppaction://hlinksldjump"/>
              <a:extLst>
                <a:ext uri="{FF2B5EF4-FFF2-40B4-BE49-F238E27FC236}">
                  <a16:creationId xmlns:a16="http://schemas.microsoft.com/office/drawing/2014/main" id="{DDFB192D-DDAD-5CAD-C51F-0EBA4165AFA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8" name="TextBox 27">
              <a:hlinkClick r:id="rId12" action="ppaction://hlinksldjump"/>
              <a:extLst>
                <a:ext uri="{FF2B5EF4-FFF2-40B4-BE49-F238E27FC236}">
                  <a16:creationId xmlns:a16="http://schemas.microsoft.com/office/drawing/2014/main" id="{51E6A52D-36E1-78D0-B86F-B15E37769B2C}"/>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9" name="Group 28">
            <a:extLst>
              <a:ext uri="{FF2B5EF4-FFF2-40B4-BE49-F238E27FC236}">
                <a16:creationId xmlns:a16="http://schemas.microsoft.com/office/drawing/2014/main" id="{1078A308-8529-AB4F-2AE9-94280F44DDEC}"/>
              </a:ext>
            </a:extLst>
          </p:cNvPr>
          <p:cNvGrpSpPr/>
          <p:nvPr/>
        </p:nvGrpSpPr>
        <p:grpSpPr>
          <a:xfrm>
            <a:off x="297163" y="5068066"/>
            <a:ext cx="2982482" cy="685800"/>
            <a:chOff x="303561" y="3670300"/>
            <a:chExt cx="2982482" cy="685800"/>
          </a:xfrm>
        </p:grpSpPr>
        <p:sp>
          <p:nvSpPr>
            <p:cNvPr id="30" name="Rounded Rectangle 29">
              <a:hlinkClick r:id="rId13" action="ppaction://hlinksldjump"/>
              <a:extLst>
                <a:ext uri="{FF2B5EF4-FFF2-40B4-BE49-F238E27FC236}">
                  <a16:creationId xmlns:a16="http://schemas.microsoft.com/office/drawing/2014/main" id="{3BDDA842-82CF-75F4-F5A6-1D83D95D465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1" name="TextBox 30">
              <a:hlinkClick r:id="rId13" action="ppaction://hlinksldjump"/>
              <a:extLst>
                <a:ext uri="{FF2B5EF4-FFF2-40B4-BE49-F238E27FC236}">
                  <a16:creationId xmlns:a16="http://schemas.microsoft.com/office/drawing/2014/main" id="{33BD4877-E9AB-13D6-F77B-D91B51796D5E}"/>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32" name="Group 31">
            <a:extLst>
              <a:ext uri="{FF2B5EF4-FFF2-40B4-BE49-F238E27FC236}">
                <a16:creationId xmlns:a16="http://schemas.microsoft.com/office/drawing/2014/main" id="{C0F590A9-E5FE-EFC4-EA0D-0D3765AF0279}"/>
              </a:ext>
            </a:extLst>
          </p:cNvPr>
          <p:cNvGrpSpPr/>
          <p:nvPr/>
        </p:nvGrpSpPr>
        <p:grpSpPr>
          <a:xfrm>
            <a:off x="307442" y="5851105"/>
            <a:ext cx="2982482" cy="685800"/>
            <a:chOff x="303561" y="3670300"/>
            <a:chExt cx="2982482" cy="685800"/>
          </a:xfrm>
        </p:grpSpPr>
        <p:sp>
          <p:nvSpPr>
            <p:cNvPr id="33" name="Rounded Rectangle 32">
              <a:hlinkClick r:id="rId14" action="ppaction://hlinksldjump"/>
              <a:extLst>
                <a:ext uri="{FF2B5EF4-FFF2-40B4-BE49-F238E27FC236}">
                  <a16:creationId xmlns:a16="http://schemas.microsoft.com/office/drawing/2014/main" id="{2B1223DF-3EED-98F7-0FA9-E91F410E38E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4" name="TextBox 33">
              <a:hlinkClick r:id="rId14" action="ppaction://hlinksldjump"/>
              <a:extLst>
                <a:ext uri="{FF2B5EF4-FFF2-40B4-BE49-F238E27FC236}">
                  <a16:creationId xmlns:a16="http://schemas.microsoft.com/office/drawing/2014/main" id="{FDE54ACE-1DA8-9D02-236C-98B5F7EED7E6}"/>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5" name="Group 34">
            <a:extLst>
              <a:ext uri="{FF2B5EF4-FFF2-40B4-BE49-F238E27FC236}">
                <a16:creationId xmlns:a16="http://schemas.microsoft.com/office/drawing/2014/main" id="{31A0AA7E-14BF-D944-539B-DFA0BEBD9DB4}"/>
              </a:ext>
            </a:extLst>
          </p:cNvPr>
          <p:cNvGrpSpPr/>
          <p:nvPr/>
        </p:nvGrpSpPr>
        <p:grpSpPr>
          <a:xfrm>
            <a:off x="297163" y="6634144"/>
            <a:ext cx="2982482" cy="685800"/>
            <a:chOff x="303561" y="3670300"/>
            <a:chExt cx="2982482" cy="685800"/>
          </a:xfrm>
        </p:grpSpPr>
        <p:sp>
          <p:nvSpPr>
            <p:cNvPr id="36" name="Rounded Rectangle 35">
              <a:hlinkClick r:id="rId15" action="ppaction://hlinksldjump"/>
              <a:extLst>
                <a:ext uri="{FF2B5EF4-FFF2-40B4-BE49-F238E27FC236}">
                  <a16:creationId xmlns:a16="http://schemas.microsoft.com/office/drawing/2014/main" id="{95D1EA9D-9BC1-3A4C-CB79-0BDFC783B49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7" name="TextBox 36">
              <a:hlinkClick r:id="rId15" action="ppaction://hlinksldjump"/>
              <a:extLst>
                <a:ext uri="{FF2B5EF4-FFF2-40B4-BE49-F238E27FC236}">
                  <a16:creationId xmlns:a16="http://schemas.microsoft.com/office/drawing/2014/main" id="{5E874E86-6AB1-8CEB-D1F7-5B5C9096D136}"/>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8" name="Group 37">
            <a:extLst>
              <a:ext uri="{FF2B5EF4-FFF2-40B4-BE49-F238E27FC236}">
                <a16:creationId xmlns:a16="http://schemas.microsoft.com/office/drawing/2014/main" id="{36778738-0196-C399-628B-7F34EC13EB3A}"/>
              </a:ext>
            </a:extLst>
          </p:cNvPr>
          <p:cNvGrpSpPr/>
          <p:nvPr/>
        </p:nvGrpSpPr>
        <p:grpSpPr>
          <a:xfrm>
            <a:off x="290288" y="7417183"/>
            <a:ext cx="3039063" cy="685800"/>
            <a:chOff x="303561" y="3670300"/>
            <a:chExt cx="3039063" cy="685800"/>
          </a:xfrm>
        </p:grpSpPr>
        <p:sp>
          <p:nvSpPr>
            <p:cNvPr id="39" name="Rounded Rectangle 38">
              <a:hlinkClick r:id="rId16" action="ppaction://hlinksldjump"/>
              <a:extLst>
                <a:ext uri="{FF2B5EF4-FFF2-40B4-BE49-F238E27FC236}">
                  <a16:creationId xmlns:a16="http://schemas.microsoft.com/office/drawing/2014/main" id="{B882636C-E92D-C148-BBA2-B0823FEA349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0" name="TextBox 39">
              <a:hlinkClick r:id="rId16" action="ppaction://hlinksldjump"/>
              <a:extLst>
                <a:ext uri="{FF2B5EF4-FFF2-40B4-BE49-F238E27FC236}">
                  <a16:creationId xmlns:a16="http://schemas.microsoft.com/office/drawing/2014/main" id="{FCDEFA52-E85C-DE85-FEE2-1FD8F81F92A6}"/>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41" name="Group 40">
            <a:extLst>
              <a:ext uri="{FF2B5EF4-FFF2-40B4-BE49-F238E27FC236}">
                <a16:creationId xmlns:a16="http://schemas.microsoft.com/office/drawing/2014/main" id="{65DD2AFD-5957-6858-6F43-7494778EAA69}"/>
              </a:ext>
            </a:extLst>
          </p:cNvPr>
          <p:cNvGrpSpPr/>
          <p:nvPr/>
        </p:nvGrpSpPr>
        <p:grpSpPr>
          <a:xfrm>
            <a:off x="275270" y="8200222"/>
            <a:ext cx="3039063" cy="685800"/>
            <a:chOff x="303561" y="3670300"/>
            <a:chExt cx="3039063" cy="685800"/>
          </a:xfrm>
        </p:grpSpPr>
        <p:sp>
          <p:nvSpPr>
            <p:cNvPr id="42" name="Rounded Rectangle 41">
              <a:hlinkClick r:id="rId17" action="ppaction://hlinksldjump"/>
              <a:extLst>
                <a:ext uri="{FF2B5EF4-FFF2-40B4-BE49-F238E27FC236}">
                  <a16:creationId xmlns:a16="http://schemas.microsoft.com/office/drawing/2014/main" id="{BDDF7B69-96FC-4E48-ED10-EA3F4D8421F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3" name="TextBox 42">
              <a:hlinkClick r:id="rId17" action="ppaction://hlinksldjump"/>
              <a:extLst>
                <a:ext uri="{FF2B5EF4-FFF2-40B4-BE49-F238E27FC236}">
                  <a16:creationId xmlns:a16="http://schemas.microsoft.com/office/drawing/2014/main" id="{1C097F87-8E97-4C46-859C-126B37D1E1BB}"/>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4" name="Group 43">
            <a:extLst>
              <a:ext uri="{FF2B5EF4-FFF2-40B4-BE49-F238E27FC236}">
                <a16:creationId xmlns:a16="http://schemas.microsoft.com/office/drawing/2014/main" id="{4C5CD65D-5DC5-4CA0-92F1-6CF3DE274B29}"/>
              </a:ext>
            </a:extLst>
          </p:cNvPr>
          <p:cNvGrpSpPr/>
          <p:nvPr/>
        </p:nvGrpSpPr>
        <p:grpSpPr>
          <a:xfrm>
            <a:off x="286865" y="8983261"/>
            <a:ext cx="3039063" cy="685800"/>
            <a:chOff x="303561" y="3670300"/>
            <a:chExt cx="3039063" cy="685800"/>
          </a:xfrm>
        </p:grpSpPr>
        <p:sp>
          <p:nvSpPr>
            <p:cNvPr id="45" name="Rounded Rectangle 44">
              <a:hlinkClick r:id="rId18" action="ppaction://hlinksldjump"/>
              <a:extLst>
                <a:ext uri="{FF2B5EF4-FFF2-40B4-BE49-F238E27FC236}">
                  <a16:creationId xmlns:a16="http://schemas.microsoft.com/office/drawing/2014/main" id="{3F0C5352-52E2-66B8-5B46-6E33963676F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6" name="TextBox 45">
              <a:hlinkClick r:id="rId18" action="ppaction://hlinksldjump"/>
              <a:extLst>
                <a:ext uri="{FF2B5EF4-FFF2-40B4-BE49-F238E27FC236}">
                  <a16:creationId xmlns:a16="http://schemas.microsoft.com/office/drawing/2014/main" id="{DBA118A4-2FD4-0527-8610-944BFCBE4039}"/>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7" name="Group 46">
            <a:extLst>
              <a:ext uri="{FF2B5EF4-FFF2-40B4-BE49-F238E27FC236}">
                <a16:creationId xmlns:a16="http://schemas.microsoft.com/office/drawing/2014/main" id="{395CECD4-6B1D-F7DC-0BBA-6C69CF69D54B}"/>
              </a:ext>
            </a:extLst>
          </p:cNvPr>
          <p:cNvGrpSpPr/>
          <p:nvPr/>
        </p:nvGrpSpPr>
        <p:grpSpPr>
          <a:xfrm>
            <a:off x="297163" y="9766300"/>
            <a:ext cx="3039063" cy="685800"/>
            <a:chOff x="303561" y="3670300"/>
            <a:chExt cx="3039063" cy="685800"/>
          </a:xfrm>
        </p:grpSpPr>
        <p:sp>
          <p:nvSpPr>
            <p:cNvPr id="48" name="Rounded Rectangle 47">
              <a:hlinkClick r:id="rId19" action="ppaction://hlinksldjump"/>
              <a:extLst>
                <a:ext uri="{FF2B5EF4-FFF2-40B4-BE49-F238E27FC236}">
                  <a16:creationId xmlns:a16="http://schemas.microsoft.com/office/drawing/2014/main" id="{338D521E-E5BC-CEBA-0DF9-5483851A59AB}"/>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9" name="TextBox 48">
              <a:hlinkClick r:id="rId19" action="ppaction://hlinksldjump"/>
              <a:extLst>
                <a:ext uri="{FF2B5EF4-FFF2-40B4-BE49-F238E27FC236}">
                  <a16:creationId xmlns:a16="http://schemas.microsoft.com/office/drawing/2014/main" id="{3540AC04-D294-7FFD-9875-75436809AA35}"/>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414885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0634E-F6B2-7C61-E135-6FE4CE01EFB3}"/>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4798D009-15BC-4B8C-D221-C37D44A28321}"/>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17838800-2CF1-FCBA-02DF-DF3D366C13AA}"/>
              </a:ext>
            </a:extLst>
          </p:cNvPr>
          <p:cNvGrpSpPr/>
          <p:nvPr/>
        </p:nvGrpSpPr>
        <p:grpSpPr>
          <a:xfrm>
            <a:off x="206263" y="264816"/>
            <a:ext cx="2848974" cy="2017634"/>
            <a:chOff x="8029628" y="2947244"/>
            <a:chExt cx="5087488" cy="3602943"/>
          </a:xfrm>
        </p:grpSpPr>
        <p:grpSp>
          <p:nvGrpSpPr>
            <p:cNvPr id="6" name="Group 11">
              <a:extLst>
                <a:ext uri="{FF2B5EF4-FFF2-40B4-BE49-F238E27FC236}">
                  <a16:creationId xmlns:a16="http://schemas.microsoft.com/office/drawing/2014/main" id="{4C893E9B-C7BF-CB69-1F26-F176A5F6C42A}"/>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0F9666D5-BA0E-CD3C-5D53-FAAD0EA208FC}"/>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92C9B571-65A3-31A7-5EE8-65C08D801AB4}"/>
                </a:ext>
              </a:extLst>
            </p:cNvPr>
            <p:cNvSpPr txBox="1"/>
            <p:nvPr/>
          </p:nvSpPr>
          <p:spPr>
            <a:xfrm rot="21264369">
              <a:off x="8029628" y="3490396"/>
              <a:ext cx="4747138"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15CA602C-56F8-79B1-5041-C31C11FD941F}"/>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5D94C1FB-F6EA-52AD-C426-15C76E6DE79E}"/>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0FB8B4B8-3E8A-5B01-FB06-F2E1B96ED92B}"/>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flipH="1">
              <a:off x="6441631" y="9699403"/>
              <a:ext cx="692774" cy="692774"/>
            </a:xfrm>
            <a:prstGeom prst="rect">
              <a:avLst/>
            </a:prstGeom>
          </p:spPr>
        </p:pic>
        <p:pic>
          <p:nvPicPr>
            <p:cNvPr id="13" name="Graphic 12">
              <a:hlinkClick r:id="rId6" action="ppaction://hlinksldjump"/>
              <a:extLst>
                <a:ext uri="{FF2B5EF4-FFF2-40B4-BE49-F238E27FC236}">
                  <a16:creationId xmlns:a16="http://schemas.microsoft.com/office/drawing/2014/main" id="{FFFF7D07-1C19-1744-8D02-1FE94AC98F0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191558" y="9602165"/>
              <a:ext cx="887251" cy="887251"/>
            </a:xfrm>
            <a:prstGeom prst="rect">
              <a:avLst/>
            </a:prstGeom>
          </p:spPr>
        </p:pic>
      </p:grpSp>
      <p:grpSp>
        <p:nvGrpSpPr>
          <p:cNvPr id="14" name="Group 13">
            <a:extLst>
              <a:ext uri="{FF2B5EF4-FFF2-40B4-BE49-F238E27FC236}">
                <a16:creationId xmlns:a16="http://schemas.microsoft.com/office/drawing/2014/main" id="{4AF5BC3B-1162-BB25-4779-D450AB2C6F74}"/>
              </a:ext>
            </a:extLst>
          </p:cNvPr>
          <p:cNvGrpSpPr/>
          <p:nvPr/>
        </p:nvGrpSpPr>
        <p:grpSpPr>
          <a:xfrm>
            <a:off x="161843" y="10033156"/>
            <a:ext cx="3124200" cy="519357"/>
            <a:chOff x="4702722" y="9210782"/>
            <a:chExt cx="1857404" cy="308769"/>
          </a:xfrm>
        </p:grpSpPr>
        <p:sp>
          <p:nvSpPr>
            <p:cNvPr id="15" name="Rounded Rectangle 14">
              <a:hlinkClick r:id="rId9"/>
              <a:extLst>
                <a:ext uri="{FF2B5EF4-FFF2-40B4-BE49-F238E27FC236}">
                  <a16:creationId xmlns:a16="http://schemas.microsoft.com/office/drawing/2014/main" id="{578D2AF8-60CF-522E-BFF9-FC9A08547B1A}"/>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6" name="Picture 15" descr="Internet Geography">
              <a:hlinkClick r:id="rId9"/>
              <a:extLst>
                <a:ext uri="{FF2B5EF4-FFF2-40B4-BE49-F238E27FC236}">
                  <a16:creationId xmlns:a16="http://schemas.microsoft.com/office/drawing/2014/main" id="{EB62CF71-2C76-2ABC-4D81-41EC51DCBCC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sp>
        <p:nvSpPr>
          <p:cNvPr id="2" name="TextBox 1">
            <a:extLst>
              <a:ext uri="{FF2B5EF4-FFF2-40B4-BE49-F238E27FC236}">
                <a16:creationId xmlns:a16="http://schemas.microsoft.com/office/drawing/2014/main" id="{9109D260-4BB9-021C-CFE5-76CFCE4F7F0F}"/>
              </a:ext>
            </a:extLst>
          </p:cNvPr>
          <p:cNvSpPr txBox="1"/>
          <p:nvPr/>
        </p:nvSpPr>
        <p:spPr>
          <a:xfrm>
            <a:off x="3880822" y="419440"/>
            <a:ext cx="8852367" cy="1661993"/>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What </a:t>
            </a:r>
            <a:r>
              <a:rPr lang="en-US" sz="36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social</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and </a:t>
            </a:r>
            <a:r>
              <a:rPr lang="en-US" sz="36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economic</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challenges</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 have been created due to urban growth in our </a:t>
            </a:r>
            <a:r>
              <a:rPr lang="en-US" sz="3600" b="1"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case study </a:t>
            </a:r>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Mumbai / Rio / Lagos? </a:t>
            </a:r>
          </a:p>
        </p:txBody>
      </p:sp>
      <p:sp>
        <p:nvSpPr>
          <p:cNvPr id="4" name="TextBox 3">
            <a:extLst>
              <a:ext uri="{FF2B5EF4-FFF2-40B4-BE49-F238E27FC236}">
                <a16:creationId xmlns:a16="http://schemas.microsoft.com/office/drawing/2014/main" id="{79A051C5-0744-CA32-CFA8-252741BCF570}"/>
              </a:ext>
            </a:extLst>
          </p:cNvPr>
          <p:cNvSpPr txBox="1"/>
          <p:nvPr/>
        </p:nvSpPr>
        <p:spPr>
          <a:xfrm>
            <a:off x="3592485" y="3677640"/>
            <a:ext cx="5243567" cy="553998"/>
          </a:xfrm>
          <a:prstGeom prst="rect">
            <a:avLst/>
          </a:prstGeom>
        </p:spPr>
        <p:txBody>
          <a:bodyPr wrap="square" lIns="0" tIns="0" rIns="0" bIns="0" rtlCol="0" anchor="t">
            <a:spAutoFit/>
          </a:bodyPr>
          <a:lstStyle/>
          <a:p>
            <a:r>
              <a:rPr lang="en-US" sz="36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Social Challenges</a:t>
            </a:r>
            <a:endPar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sp>
        <p:nvSpPr>
          <p:cNvPr id="17" name="TextBox 16">
            <a:extLst>
              <a:ext uri="{FF2B5EF4-FFF2-40B4-BE49-F238E27FC236}">
                <a16:creationId xmlns:a16="http://schemas.microsoft.com/office/drawing/2014/main" id="{E57A63D8-8F8B-457E-ADED-0B16C0AD08A6}"/>
              </a:ext>
            </a:extLst>
          </p:cNvPr>
          <p:cNvSpPr txBox="1"/>
          <p:nvPr/>
        </p:nvSpPr>
        <p:spPr>
          <a:xfrm>
            <a:off x="8679134" y="3678225"/>
            <a:ext cx="8852367" cy="553998"/>
          </a:xfrm>
          <a:prstGeom prst="rect">
            <a:avLst/>
          </a:prstGeom>
        </p:spPr>
        <p:txBody>
          <a:bodyPr wrap="square" lIns="0" tIns="0" rIns="0" bIns="0" rtlCol="0" anchor="t">
            <a:spAutoFit/>
          </a:bodyPr>
          <a:lstStyle/>
          <a:p>
            <a:r>
              <a:rPr lang="en-US" sz="36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Economic Challenges</a:t>
            </a:r>
            <a:endPar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sp>
        <p:nvSpPr>
          <p:cNvPr id="20" name="TextBox 19">
            <a:extLst>
              <a:ext uri="{FF2B5EF4-FFF2-40B4-BE49-F238E27FC236}">
                <a16:creationId xmlns:a16="http://schemas.microsoft.com/office/drawing/2014/main" id="{BFAC9A8F-335D-F667-C1E9-5A10BA5BD444}"/>
              </a:ext>
            </a:extLst>
          </p:cNvPr>
          <p:cNvSpPr txBox="1"/>
          <p:nvPr/>
        </p:nvSpPr>
        <p:spPr>
          <a:xfrm>
            <a:off x="3699669" y="4393404"/>
            <a:ext cx="4955230" cy="2585323"/>
          </a:xfrm>
          <a:prstGeom prst="rect">
            <a:avLst/>
          </a:prstGeom>
        </p:spPr>
        <p:txBody>
          <a:bodyPr wrap="square" lIns="0" tIns="0" rIns="0" bIns="0" rtlCol="0" anchor="t">
            <a:spAutoFit/>
          </a:bodyPr>
          <a:lstStyle/>
          <a:p>
            <a:r>
              <a:rPr lang="en-US" sz="2800" b="1" dirty="0">
                <a:solidFill>
                  <a:schemeClr val="accent1"/>
                </a:solidFill>
                <a:latin typeface="Open Sans" panose="020B0806030504020204" pitchFamily="34" charset="0"/>
                <a:ea typeface="Open Sans" panose="020B0806030504020204" pitchFamily="34" charset="0"/>
                <a:cs typeface="Open Sans" panose="020B0806030504020204" pitchFamily="34" charset="0"/>
                <a:sym typeface="Fredoka"/>
              </a:rPr>
              <a:t>Teacher to add examples – include data to support where possible. Or work with students to identify examples e.g. through questioning. </a:t>
            </a:r>
            <a:endParaRPr lang="en-US" sz="28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sp>
        <p:nvSpPr>
          <p:cNvPr id="21" name="TextBox 20">
            <a:extLst>
              <a:ext uri="{FF2B5EF4-FFF2-40B4-BE49-F238E27FC236}">
                <a16:creationId xmlns:a16="http://schemas.microsoft.com/office/drawing/2014/main" id="{090AD894-F3FB-6609-FB7C-84FE4E42D539}"/>
              </a:ext>
            </a:extLst>
          </p:cNvPr>
          <p:cNvSpPr txBox="1"/>
          <p:nvPr/>
        </p:nvSpPr>
        <p:spPr>
          <a:xfrm>
            <a:off x="8836052" y="4378768"/>
            <a:ext cx="4998217" cy="3016210"/>
          </a:xfrm>
          <a:prstGeom prst="rect">
            <a:avLst/>
          </a:prstGeom>
        </p:spPr>
        <p:txBody>
          <a:bodyPr wrap="square" lIns="0" tIns="0" rIns="0" bIns="0" rtlCol="0" anchor="t">
            <a:spAutoFit/>
          </a:bodyPr>
          <a:lstStyle/>
          <a:p>
            <a:r>
              <a:rPr lang="en-US" sz="28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rPr>
              <a:t>Teacher to add examples – include data to support where possible. Or work with students to identify examples e.g. through questioning. </a:t>
            </a:r>
          </a:p>
          <a:p>
            <a:endParaRPr lang="en-US" sz="2800" b="1" dirty="0">
              <a:solidFill>
                <a:schemeClr val="accent3"/>
              </a:solidFill>
              <a:latin typeface="Open Sans" panose="020B0806030504020204" pitchFamily="34" charset="0"/>
              <a:ea typeface="Open Sans" panose="020B0806030504020204" pitchFamily="34" charset="0"/>
              <a:cs typeface="Open Sans" panose="020B0806030504020204" pitchFamily="34" charset="0"/>
              <a:sym typeface="Fredoka"/>
            </a:endParaRPr>
          </a:p>
        </p:txBody>
      </p:sp>
      <p:grpSp>
        <p:nvGrpSpPr>
          <p:cNvPr id="3" name="Group 2">
            <a:extLst>
              <a:ext uri="{FF2B5EF4-FFF2-40B4-BE49-F238E27FC236}">
                <a16:creationId xmlns:a16="http://schemas.microsoft.com/office/drawing/2014/main" id="{9673E70E-929B-873A-9496-C78B3D910393}"/>
              </a:ext>
            </a:extLst>
          </p:cNvPr>
          <p:cNvGrpSpPr/>
          <p:nvPr/>
        </p:nvGrpSpPr>
        <p:grpSpPr>
          <a:xfrm>
            <a:off x="6214269" y="10174043"/>
            <a:ext cx="3124200" cy="519357"/>
            <a:chOff x="4702722" y="9210782"/>
            <a:chExt cx="1857404" cy="308769"/>
          </a:xfrm>
        </p:grpSpPr>
        <p:sp>
          <p:nvSpPr>
            <p:cNvPr id="5" name="Rounded Rectangle 4">
              <a:hlinkClick r:id="rId9"/>
              <a:extLst>
                <a:ext uri="{FF2B5EF4-FFF2-40B4-BE49-F238E27FC236}">
                  <a16:creationId xmlns:a16="http://schemas.microsoft.com/office/drawing/2014/main" id="{6DD846CB-329C-6F77-E972-031A5C407BDB}"/>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8" name="Picture 17" descr="Internet Geography">
              <a:hlinkClick r:id="rId9"/>
              <a:extLst>
                <a:ext uri="{FF2B5EF4-FFF2-40B4-BE49-F238E27FC236}">
                  <a16:creationId xmlns:a16="http://schemas.microsoft.com/office/drawing/2014/main" id="{DE55B404-01E1-3AA7-DB32-469FE901972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9" name="Group 18">
            <a:extLst>
              <a:ext uri="{FF2B5EF4-FFF2-40B4-BE49-F238E27FC236}">
                <a16:creationId xmlns:a16="http://schemas.microsoft.com/office/drawing/2014/main" id="{94A1A582-AA5C-CAA9-1CA2-23B23487AE51}"/>
              </a:ext>
            </a:extLst>
          </p:cNvPr>
          <p:cNvGrpSpPr/>
          <p:nvPr/>
        </p:nvGrpSpPr>
        <p:grpSpPr>
          <a:xfrm>
            <a:off x="303561" y="3499257"/>
            <a:ext cx="2982482" cy="685800"/>
            <a:chOff x="303561" y="3670300"/>
            <a:chExt cx="2982482" cy="685800"/>
          </a:xfrm>
        </p:grpSpPr>
        <p:sp>
          <p:nvSpPr>
            <p:cNvPr id="22" name="Rounded Rectangle 21">
              <a:hlinkClick r:id="rId6" action="ppaction://hlinksldjump"/>
              <a:extLst>
                <a:ext uri="{FF2B5EF4-FFF2-40B4-BE49-F238E27FC236}">
                  <a16:creationId xmlns:a16="http://schemas.microsoft.com/office/drawing/2014/main" id="{028652C8-3DD4-ED84-8D9A-6176491C90AE}"/>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3" name="TextBox 22">
              <a:hlinkClick r:id="rId6" action="ppaction://hlinksldjump"/>
              <a:extLst>
                <a:ext uri="{FF2B5EF4-FFF2-40B4-BE49-F238E27FC236}">
                  <a16:creationId xmlns:a16="http://schemas.microsoft.com/office/drawing/2014/main" id="{EBF2790A-F203-18FD-8831-07AA2C8CC5A0}"/>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4" name="Group 23">
            <a:extLst>
              <a:ext uri="{FF2B5EF4-FFF2-40B4-BE49-F238E27FC236}">
                <a16:creationId xmlns:a16="http://schemas.microsoft.com/office/drawing/2014/main" id="{89CCB176-58FF-DD02-F18D-332EFE089BBD}"/>
              </a:ext>
            </a:extLst>
          </p:cNvPr>
          <p:cNvGrpSpPr/>
          <p:nvPr/>
        </p:nvGrpSpPr>
        <p:grpSpPr>
          <a:xfrm>
            <a:off x="270669" y="4285027"/>
            <a:ext cx="3015374" cy="685800"/>
            <a:chOff x="270669" y="3670300"/>
            <a:chExt cx="3015374" cy="685800"/>
          </a:xfrm>
        </p:grpSpPr>
        <p:sp>
          <p:nvSpPr>
            <p:cNvPr id="25" name="Rounded Rectangle 24">
              <a:hlinkClick r:id="rId11" action="ppaction://hlinksldjump"/>
              <a:extLst>
                <a:ext uri="{FF2B5EF4-FFF2-40B4-BE49-F238E27FC236}">
                  <a16:creationId xmlns:a16="http://schemas.microsoft.com/office/drawing/2014/main" id="{A4937B17-6BB6-4DD0-9C09-F5F759FCAFB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7" name="TextBox 26">
              <a:hlinkClick r:id="rId11" action="ppaction://hlinksldjump"/>
              <a:extLst>
                <a:ext uri="{FF2B5EF4-FFF2-40B4-BE49-F238E27FC236}">
                  <a16:creationId xmlns:a16="http://schemas.microsoft.com/office/drawing/2014/main" id="{5B15F044-4E53-AB18-C9CF-7189AA56F1E1}"/>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8" name="Group 27">
            <a:extLst>
              <a:ext uri="{FF2B5EF4-FFF2-40B4-BE49-F238E27FC236}">
                <a16:creationId xmlns:a16="http://schemas.microsoft.com/office/drawing/2014/main" id="{1999047E-5F91-742C-8DC8-2A63EF8552F1}"/>
              </a:ext>
            </a:extLst>
          </p:cNvPr>
          <p:cNvGrpSpPr/>
          <p:nvPr/>
        </p:nvGrpSpPr>
        <p:grpSpPr>
          <a:xfrm>
            <a:off x="297163" y="5068066"/>
            <a:ext cx="2982482" cy="685800"/>
            <a:chOff x="303561" y="3670300"/>
            <a:chExt cx="2982482" cy="685800"/>
          </a:xfrm>
        </p:grpSpPr>
        <p:sp>
          <p:nvSpPr>
            <p:cNvPr id="29" name="Rounded Rectangle 28">
              <a:hlinkClick r:id="rId12" action="ppaction://hlinksldjump"/>
              <a:extLst>
                <a:ext uri="{FF2B5EF4-FFF2-40B4-BE49-F238E27FC236}">
                  <a16:creationId xmlns:a16="http://schemas.microsoft.com/office/drawing/2014/main" id="{03C24EC5-C2FB-9B43-249F-A55367E13EB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12" action="ppaction://hlinksldjump"/>
              <a:extLst>
                <a:ext uri="{FF2B5EF4-FFF2-40B4-BE49-F238E27FC236}">
                  <a16:creationId xmlns:a16="http://schemas.microsoft.com/office/drawing/2014/main" id="{EBA5CC62-2B04-AE2C-4D17-5B0BA1FBAF01}"/>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31" name="Group 30">
            <a:extLst>
              <a:ext uri="{FF2B5EF4-FFF2-40B4-BE49-F238E27FC236}">
                <a16:creationId xmlns:a16="http://schemas.microsoft.com/office/drawing/2014/main" id="{3E947FB2-395A-6685-7C02-E166BE2625CC}"/>
              </a:ext>
            </a:extLst>
          </p:cNvPr>
          <p:cNvGrpSpPr/>
          <p:nvPr/>
        </p:nvGrpSpPr>
        <p:grpSpPr>
          <a:xfrm>
            <a:off x="307442" y="5851105"/>
            <a:ext cx="2982482" cy="685800"/>
            <a:chOff x="303561" y="3670300"/>
            <a:chExt cx="2982482" cy="685800"/>
          </a:xfrm>
        </p:grpSpPr>
        <p:sp>
          <p:nvSpPr>
            <p:cNvPr id="32" name="Rounded Rectangle 31">
              <a:hlinkClick r:id="rId13" action="ppaction://hlinksldjump"/>
              <a:extLst>
                <a:ext uri="{FF2B5EF4-FFF2-40B4-BE49-F238E27FC236}">
                  <a16:creationId xmlns:a16="http://schemas.microsoft.com/office/drawing/2014/main" id="{FA930C44-733B-2A4C-6072-864F75475E53}"/>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13" action="ppaction://hlinksldjump"/>
              <a:extLst>
                <a:ext uri="{FF2B5EF4-FFF2-40B4-BE49-F238E27FC236}">
                  <a16:creationId xmlns:a16="http://schemas.microsoft.com/office/drawing/2014/main" id="{FAF88675-AD07-31AA-5EB4-691486E11845}"/>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4" name="Group 33">
            <a:extLst>
              <a:ext uri="{FF2B5EF4-FFF2-40B4-BE49-F238E27FC236}">
                <a16:creationId xmlns:a16="http://schemas.microsoft.com/office/drawing/2014/main" id="{646EC66D-DE61-E6CD-64D1-6D749ACEA120}"/>
              </a:ext>
            </a:extLst>
          </p:cNvPr>
          <p:cNvGrpSpPr/>
          <p:nvPr/>
        </p:nvGrpSpPr>
        <p:grpSpPr>
          <a:xfrm>
            <a:off x="297163" y="6634144"/>
            <a:ext cx="2982482" cy="685800"/>
            <a:chOff x="303561" y="3670300"/>
            <a:chExt cx="2982482" cy="685800"/>
          </a:xfrm>
        </p:grpSpPr>
        <p:sp>
          <p:nvSpPr>
            <p:cNvPr id="35" name="Rounded Rectangle 34">
              <a:hlinkClick r:id="rId14" action="ppaction://hlinksldjump"/>
              <a:extLst>
                <a:ext uri="{FF2B5EF4-FFF2-40B4-BE49-F238E27FC236}">
                  <a16:creationId xmlns:a16="http://schemas.microsoft.com/office/drawing/2014/main" id="{46091A4E-DD18-DDC3-80B1-5FB304BBB15C}"/>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6" name="TextBox 35">
              <a:hlinkClick r:id="rId14" action="ppaction://hlinksldjump"/>
              <a:extLst>
                <a:ext uri="{FF2B5EF4-FFF2-40B4-BE49-F238E27FC236}">
                  <a16:creationId xmlns:a16="http://schemas.microsoft.com/office/drawing/2014/main" id="{2F230CDF-2A97-6D35-9008-6DDC6B04839C}"/>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7" name="Group 36">
            <a:extLst>
              <a:ext uri="{FF2B5EF4-FFF2-40B4-BE49-F238E27FC236}">
                <a16:creationId xmlns:a16="http://schemas.microsoft.com/office/drawing/2014/main" id="{4729797B-259A-B832-A42A-7D0B876A5A82}"/>
              </a:ext>
            </a:extLst>
          </p:cNvPr>
          <p:cNvGrpSpPr/>
          <p:nvPr/>
        </p:nvGrpSpPr>
        <p:grpSpPr>
          <a:xfrm>
            <a:off x="290288" y="7417183"/>
            <a:ext cx="3039063" cy="685800"/>
            <a:chOff x="303561" y="3670300"/>
            <a:chExt cx="3039063" cy="685800"/>
          </a:xfrm>
        </p:grpSpPr>
        <p:sp>
          <p:nvSpPr>
            <p:cNvPr id="38" name="Rounded Rectangle 37">
              <a:hlinkClick r:id="rId15" action="ppaction://hlinksldjump"/>
              <a:extLst>
                <a:ext uri="{FF2B5EF4-FFF2-40B4-BE49-F238E27FC236}">
                  <a16:creationId xmlns:a16="http://schemas.microsoft.com/office/drawing/2014/main" id="{141E1422-7AAA-C913-DD33-7FBE02574DD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5" action="ppaction://hlinksldjump"/>
              <a:extLst>
                <a:ext uri="{FF2B5EF4-FFF2-40B4-BE49-F238E27FC236}">
                  <a16:creationId xmlns:a16="http://schemas.microsoft.com/office/drawing/2014/main" id="{8C67805C-D18E-92AA-A9EE-6B2E14C43564}"/>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40" name="Group 39">
            <a:extLst>
              <a:ext uri="{FF2B5EF4-FFF2-40B4-BE49-F238E27FC236}">
                <a16:creationId xmlns:a16="http://schemas.microsoft.com/office/drawing/2014/main" id="{89AD2288-556C-3754-7BEE-3D693607F5E5}"/>
              </a:ext>
            </a:extLst>
          </p:cNvPr>
          <p:cNvGrpSpPr/>
          <p:nvPr/>
        </p:nvGrpSpPr>
        <p:grpSpPr>
          <a:xfrm>
            <a:off x="275270" y="8200222"/>
            <a:ext cx="3039063" cy="685800"/>
            <a:chOff x="303561" y="3670300"/>
            <a:chExt cx="3039063" cy="685800"/>
          </a:xfrm>
        </p:grpSpPr>
        <p:sp>
          <p:nvSpPr>
            <p:cNvPr id="41" name="Rounded Rectangle 40">
              <a:hlinkClick r:id="rId16" action="ppaction://hlinksldjump"/>
              <a:extLst>
                <a:ext uri="{FF2B5EF4-FFF2-40B4-BE49-F238E27FC236}">
                  <a16:creationId xmlns:a16="http://schemas.microsoft.com/office/drawing/2014/main" id="{10DFF212-91D3-E139-420F-9A9AADD49F12}"/>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6" action="ppaction://hlinksldjump"/>
              <a:extLst>
                <a:ext uri="{FF2B5EF4-FFF2-40B4-BE49-F238E27FC236}">
                  <a16:creationId xmlns:a16="http://schemas.microsoft.com/office/drawing/2014/main" id="{A847A354-4BC9-8DBF-5C59-0D6C19BCF69C}"/>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3" name="Group 42">
            <a:extLst>
              <a:ext uri="{FF2B5EF4-FFF2-40B4-BE49-F238E27FC236}">
                <a16:creationId xmlns:a16="http://schemas.microsoft.com/office/drawing/2014/main" id="{9F8F74E6-84D4-FFE3-1276-4F026DB3B1FF}"/>
              </a:ext>
            </a:extLst>
          </p:cNvPr>
          <p:cNvGrpSpPr/>
          <p:nvPr/>
        </p:nvGrpSpPr>
        <p:grpSpPr>
          <a:xfrm>
            <a:off x="286865" y="8983261"/>
            <a:ext cx="3039063" cy="685800"/>
            <a:chOff x="303561" y="3670300"/>
            <a:chExt cx="3039063" cy="685800"/>
          </a:xfrm>
        </p:grpSpPr>
        <p:sp>
          <p:nvSpPr>
            <p:cNvPr id="44" name="Rounded Rectangle 43">
              <a:hlinkClick r:id="rId17" action="ppaction://hlinksldjump"/>
              <a:extLst>
                <a:ext uri="{FF2B5EF4-FFF2-40B4-BE49-F238E27FC236}">
                  <a16:creationId xmlns:a16="http://schemas.microsoft.com/office/drawing/2014/main" id="{97310780-8253-0529-0478-3A06134E984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17" action="ppaction://hlinksldjump"/>
              <a:extLst>
                <a:ext uri="{FF2B5EF4-FFF2-40B4-BE49-F238E27FC236}">
                  <a16:creationId xmlns:a16="http://schemas.microsoft.com/office/drawing/2014/main" id="{D0B555D1-B1EF-9821-CD8C-4000E30003EE}"/>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6" name="Group 45">
            <a:extLst>
              <a:ext uri="{FF2B5EF4-FFF2-40B4-BE49-F238E27FC236}">
                <a16:creationId xmlns:a16="http://schemas.microsoft.com/office/drawing/2014/main" id="{A7D4CF34-FFEE-4B63-E530-CC842DC18543}"/>
              </a:ext>
            </a:extLst>
          </p:cNvPr>
          <p:cNvGrpSpPr/>
          <p:nvPr/>
        </p:nvGrpSpPr>
        <p:grpSpPr>
          <a:xfrm>
            <a:off x="297163" y="9766300"/>
            <a:ext cx="3039063" cy="685800"/>
            <a:chOff x="303561" y="3670300"/>
            <a:chExt cx="3039063" cy="685800"/>
          </a:xfrm>
        </p:grpSpPr>
        <p:sp>
          <p:nvSpPr>
            <p:cNvPr id="47" name="Rounded Rectangle 46">
              <a:hlinkClick r:id="rId18" action="ppaction://hlinksldjump"/>
              <a:extLst>
                <a:ext uri="{FF2B5EF4-FFF2-40B4-BE49-F238E27FC236}">
                  <a16:creationId xmlns:a16="http://schemas.microsoft.com/office/drawing/2014/main" id="{A08B6B29-B95F-88C3-8E98-F5CD101BDE1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8" name="TextBox 47">
              <a:hlinkClick r:id="rId18" action="ppaction://hlinksldjump"/>
              <a:extLst>
                <a:ext uri="{FF2B5EF4-FFF2-40B4-BE49-F238E27FC236}">
                  <a16:creationId xmlns:a16="http://schemas.microsoft.com/office/drawing/2014/main" id="{3C8B216A-8075-80CF-A994-3BAAEA3DFCC7}"/>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1598525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88633-8815-08A9-F7EA-5DFE02E6FA35}"/>
            </a:ext>
          </a:extLst>
        </p:cNvPr>
        <p:cNvGrpSpPr/>
        <p:nvPr/>
      </p:nvGrpSpPr>
      <p:grpSpPr>
        <a:xfrm>
          <a:off x="0" y="0"/>
          <a:ext cx="0" cy="0"/>
          <a:chOff x="0" y="0"/>
          <a:chExt cx="0" cy="0"/>
        </a:xfrm>
      </p:grpSpPr>
      <p:sp>
        <p:nvSpPr>
          <p:cNvPr id="26" name="Freeform 5">
            <a:extLst>
              <a:ext uri="{FF2B5EF4-FFF2-40B4-BE49-F238E27FC236}">
                <a16:creationId xmlns:a16="http://schemas.microsoft.com/office/drawing/2014/main" id="{512F700E-6F19-2EA6-22CC-3BFD133D6C0C}"/>
              </a:ext>
            </a:extLst>
          </p:cNvPr>
          <p:cNvSpPr/>
          <p:nvPr/>
        </p:nvSpPr>
        <p:spPr>
          <a:xfrm rot="21345723">
            <a:off x="173846" y="132421"/>
            <a:ext cx="2995532" cy="2146751"/>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36072"/>
          </a:solidFill>
        </p:spPr>
        <p:txBody>
          <a:bodyPr/>
          <a:lstStyle/>
          <a:p>
            <a:endParaRPr lang="en-GB" dirty="0"/>
          </a:p>
        </p:txBody>
      </p:sp>
      <p:grpSp>
        <p:nvGrpSpPr>
          <p:cNvPr id="9" name="Group 8">
            <a:extLst>
              <a:ext uri="{FF2B5EF4-FFF2-40B4-BE49-F238E27FC236}">
                <a16:creationId xmlns:a16="http://schemas.microsoft.com/office/drawing/2014/main" id="{F6600624-7DDF-16C7-E70F-534CA6FD61A5}"/>
              </a:ext>
            </a:extLst>
          </p:cNvPr>
          <p:cNvGrpSpPr/>
          <p:nvPr/>
        </p:nvGrpSpPr>
        <p:grpSpPr>
          <a:xfrm>
            <a:off x="206245" y="264816"/>
            <a:ext cx="2848991" cy="2017634"/>
            <a:chOff x="8029597" y="2947244"/>
            <a:chExt cx="5087519" cy="3602943"/>
          </a:xfrm>
        </p:grpSpPr>
        <p:grpSp>
          <p:nvGrpSpPr>
            <p:cNvPr id="6" name="Group 11">
              <a:extLst>
                <a:ext uri="{FF2B5EF4-FFF2-40B4-BE49-F238E27FC236}">
                  <a16:creationId xmlns:a16="http://schemas.microsoft.com/office/drawing/2014/main" id="{C49A1732-19D3-AB4C-C74C-C12A74483E29}"/>
                </a:ext>
              </a:extLst>
            </p:cNvPr>
            <p:cNvGrpSpPr/>
            <p:nvPr/>
          </p:nvGrpSpPr>
          <p:grpSpPr>
            <a:xfrm rot="-254277">
              <a:off x="8148941" y="2947244"/>
              <a:ext cx="4968175" cy="3602943"/>
              <a:chOff x="0" y="0"/>
              <a:chExt cx="8363874" cy="6065520"/>
            </a:xfrm>
            <a:solidFill>
              <a:srgbClr val="FFFFFF"/>
            </a:solidFill>
          </p:grpSpPr>
          <p:sp>
            <p:nvSpPr>
              <p:cNvPr id="7" name="Freeform 12">
                <a:extLst>
                  <a:ext uri="{FF2B5EF4-FFF2-40B4-BE49-F238E27FC236}">
                    <a16:creationId xmlns:a16="http://schemas.microsoft.com/office/drawing/2014/main" id="{E2844CB6-C654-9A9A-B2D2-81568ECF662F}"/>
                  </a:ext>
                </a:extLst>
              </p:cNvPr>
              <p:cNvSpPr/>
              <p:nvPr/>
            </p:nvSpPr>
            <p:spPr>
              <a:xfrm>
                <a:off x="-50800" y="0"/>
                <a:ext cx="8465473" cy="6066790"/>
              </a:xfrm>
              <a:custGeom>
                <a:avLst/>
                <a:gdLst/>
                <a:ahLst/>
                <a:cxnLst/>
                <a:rect l="l" t="t" r="r" b="b"/>
                <a:pathLst>
                  <a:path w="8465473" h="6066790">
                    <a:moveTo>
                      <a:pt x="1692910" y="0"/>
                    </a:moveTo>
                    <a:lnTo>
                      <a:pt x="1692910" y="6065520"/>
                    </a:lnTo>
                    <a:cubicBezTo>
                      <a:pt x="1710690" y="6066790"/>
                      <a:pt x="1728470" y="6066790"/>
                      <a:pt x="1746250" y="6066790"/>
                    </a:cubicBezTo>
                    <a:lnTo>
                      <a:pt x="6709063" y="6066790"/>
                    </a:lnTo>
                    <a:lnTo>
                      <a:pt x="6709063" y="0"/>
                    </a:lnTo>
                    <a:lnTo>
                      <a:pt x="1692910" y="0"/>
                    </a:lnTo>
                    <a:close/>
                    <a:moveTo>
                      <a:pt x="7166263" y="0"/>
                    </a:moveTo>
                    <a:lnTo>
                      <a:pt x="6709063" y="0"/>
                    </a:lnTo>
                    <a:lnTo>
                      <a:pt x="6709063" y="6065520"/>
                    </a:lnTo>
                    <a:lnTo>
                      <a:pt x="6719223" y="6065520"/>
                    </a:lnTo>
                    <a:cubicBezTo>
                      <a:pt x="7458363" y="6065520"/>
                      <a:pt x="8107333" y="5462270"/>
                      <a:pt x="8160673" y="4725670"/>
                    </a:cubicBezTo>
                    <a:lnTo>
                      <a:pt x="8410863" y="1338580"/>
                    </a:lnTo>
                    <a:cubicBezTo>
                      <a:pt x="8465473" y="603250"/>
                      <a:pt x="7905404" y="0"/>
                      <a:pt x="716626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EC4C6"/>
              </a:solidFill>
            </p:spPr>
            <p:txBody>
              <a:bodyPr/>
              <a:lstStyle/>
              <a:p>
                <a:endParaRPr lang="en-GB" dirty="0"/>
              </a:p>
            </p:txBody>
          </p:sp>
        </p:grpSp>
        <p:sp>
          <p:nvSpPr>
            <p:cNvPr id="8" name="TextBox 27">
              <a:extLst>
                <a:ext uri="{FF2B5EF4-FFF2-40B4-BE49-F238E27FC236}">
                  <a16:creationId xmlns:a16="http://schemas.microsoft.com/office/drawing/2014/main" id="{36F508C1-3D3B-7E8A-7930-98D73B49272B}"/>
                </a:ext>
              </a:extLst>
            </p:cNvPr>
            <p:cNvSpPr txBox="1"/>
            <p:nvPr/>
          </p:nvSpPr>
          <p:spPr>
            <a:xfrm rot="21264369">
              <a:off x="8029597" y="3489750"/>
              <a:ext cx="4760402" cy="2308341"/>
            </a:xfrm>
            <a:prstGeom prst="rect">
              <a:avLst/>
            </a:prstGeom>
          </p:spPr>
          <p:txBody>
            <a:bodyPr wrap="square" lIns="0" tIns="0" rIns="0" bIns="0" rtlCol="0" anchor="t">
              <a:spAutoFit/>
            </a:bodyPr>
            <a:lstStyle/>
            <a:p>
              <a:pPr algn="ctr"/>
              <a:r>
                <a:rPr lang="en-US" sz="2800" dirty="0">
                  <a:solidFill>
                    <a:srgbClr val="424D5B"/>
                  </a:solidFill>
                  <a:latin typeface="Fredoka"/>
                  <a:ea typeface="Fredoka"/>
                  <a:cs typeface="Fredoka"/>
                  <a:sym typeface="Fredoka"/>
                </a:rPr>
                <a:t>Urban Issues and </a:t>
              </a:r>
              <a:br>
                <a:rPr lang="en-US" sz="2800" dirty="0">
                  <a:solidFill>
                    <a:srgbClr val="424D5B"/>
                  </a:solidFill>
                  <a:latin typeface="Fredoka"/>
                  <a:ea typeface="Fredoka"/>
                  <a:cs typeface="Fredoka"/>
                  <a:sym typeface="Fredoka"/>
                </a:rPr>
              </a:br>
              <a:r>
                <a:rPr lang="en-US" sz="2800" dirty="0">
                  <a:solidFill>
                    <a:srgbClr val="424D5B"/>
                  </a:solidFill>
                  <a:latin typeface="Fredoka"/>
                  <a:ea typeface="Fredoka"/>
                  <a:cs typeface="Fredoka"/>
                  <a:sym typeface="Fredoka"/>
                </a:rPr>
                <a:t>Challenges</a:t>
              </a:r>
            </a:p>
          </p:txBody>
        </p:sp>
      </p:grpSp>
      <p:grpSp>
        <p:nvGrpSpPr>
          <p:cNvPr id="10" name="Group 9">
            <a:extLst>
              <a:ext uri="{FF2B5EF4-FFF2-40B4-BE49-F238E27FC236}">
                <a16:creationId xmlns:a16="http://schemas.microsoft.com/office/drawing/2014/main" id="{8FEC3F64-232D-164C-9817-0A05E183932C}"/>
              </a:ext>
            </a:extLst>
          </p:cNvPr>
          <p:cNvGrpSpPr/>
          <p:nvPr/>
        </p:nvGrpSpPr>
        <p:grpSpPr>
          <a:xfrm>
            <a:off x="478059" y="2437418"/>
            <a:ext cx="2387105" cy="887251"/>
            <a:chOff x="6441631" y="9602165"/>
            <a:chExt cx="2387105" cy="887251"/>
          </a:xfrm>
        </p:grpSpPr>
        <p:pic>
          <p:nvPicPr>
            <p:cNvPr id="11" name="Graphic 10">
              <a:hlinkClick r:id="" action="ppaction://hlinkshowjump?jump=nextslide"/>
              <a:extLst>
                <a:ext uri="{FF2B5EF4-FFF2-40B4-BE49-F238E27FC236}">
                  <a16:creationId xmlns:a16="http://schemas.microsoft.com/office/drawing/2014/main" id="{98A8792A-24A0-A8E8-C4E2-D4F3002F9666}"/>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135962" y="9699403"/>
              <a:ext cx="692774" cy="692774"/>
            </a:xfrm>
            <a:prstGeom prst="rect">
              <a:avLst/>
            </a:prstGeom>
          </p:spPr>
        </p:pic>
        <p:pic>
          <p:nvPicPr>
            <p:cNvPr id="12" name="Graphic 11">
              <a:hlinkClick r:id="" action="ppaction://hlinkshowjump?jump=previousslide"/>
              <a:extLst>
                <a:ext uri="{FF2B5EF4-FFF2-40B4-BE49-F238E27FC236}">
                  <a16:creationId xmlns:a16="http://schemas.microsoft.com/office/drawing/2014/main" id="{A1F8A0B5-4F63-BD88-6157-0C84E06B0547}"/>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flipH="1">
              <a:off x="6441631" y="9699403"/>
              <a:ext cx="692774" cy="692774"/>
            </a:xfrm>
            <a:prstGeom prst="rect">
              <a:avLst/>
            </a:prstGeom>
          </p:spPr>
        </p:pic>
        <p:pic>
          <p:nvPicPr>
            <p:cNvPr id="13" name="Graphic 12">
              <a:hlinkClick r:id="rId7" action="ppaction://hlinksldjump"/>
              <a:extLst>
                <a:ext uri="{FF2B5EF4-FFF2-40B4-BE49-F238E27FC236}">
                  <a16:creationId xmlns:a16="http://schemas.microsoft.com/office/drawing/2014/main" id="{78DF0C03-C446-80B9-8179-5EF6EF3008CA}"/>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7191558" y="9602165"/>
              <a:ext cx="887251" cy="887251"/>
            </a:xfrm>
            <a:prstGeom prst="rect">
              <a:avLst/>
            </a:prstGeom>
          </p:spPr>
        </p:pic>
      </p:grpSp>
      <p:grpSp>
        <p:nvGrpSpPr>
          <p:cNvPr id="14" name="Group 13">
            <a:extLst>
              <a:ext uri="{FF2B5EF4-FFF2-40B4-BE49-F238E27FC236}">
                <a16:creationId xmlns:a16="http://schemas.microsoft.com/office/drawing/2014/main" id="{6201839A-34AF-65E8-B8C7-1530BA37B7EC}"/>
              </a:ext>
            </a:extLst>
          </p:cNvPr>
          <p:cNvGrpSpPr/>
          <p:nvPr/>
        </p:nvGrpSpPr>
        <p:grpSpPr>
          <a:xfrm>
            <a:off x="161843" y="10033156"/>
            <a:ext cx="3124200" cy="519357"/>
            <a:chOff x="4702722" y="9210782"/>
            <a:chExt cx="1857404" cy="308769"/>
          </a:xfrm>
        </p:grpSpPr>
        <p:sp>
          <p:nvSpPr>
            <p:cNvPr id="15" name="Rounded Rectangle 14">
              <a:hlinkClick r:id="rId10"/>
              <a:extLst>
                <a:ext uri="{FF2B5EF4-FFF2-40B4-BE49-F238E27FC236}">
                  <a16:creationId xmlns:a16="http://schemas.microsoft.com/office/drawing/2014/main" id="{A87B6F80-51C4-077C-94AA-392BDD81CA7D}"/>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6" name="Picture 15" descr="Internet Geography">
              <a:hlinkClick r:id="rId10"/>
              <a:extLst>
                <a:ext uri="{FF2B5EF4-FFF2-40B4-BE49-F238E27FC236}">
                  <a16:creationId xmlns:a16="http://schemas.microsoft.com/office/drawing/2014/main" id="{90AD262E-682B-9745-1C5F-628BF375253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pic>
        <p:nvPicPr>
          <p:cNvPr id="3" name="Picture 2" descr="A paper with text and images of buildings and a river&#10;&#10;AI-generated content may be incorrect.">
            <a:extLst>
              <a:ext uri="{FF2B5EF4-FFF2-40B4-BE49-F238E27FC236}">
                <a16:creationId xmlns:a16="http://schemas.microsoft.com/office/drawing/2014/main" id="{4C15B45D-BB59-0459-AD5A-C605B846D34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82667" y="417954"/>
            <a:ext cx="10484879" cy="7362923"/>
          </a:xfrm>
          <a:prstGeom prst="rect">
            <a:avLst/>
          </a:prstGeom>
        </p:spPr>
      </p:pic>
      <p:sp>
        <p:nvSpPr>
          <p:cNvPr id="4" name="TextBox 3">
            <a:extLst>
              <a:ext uri="{FF2B5EF4-FFF2-40B4-BE49-F238E27FC236}">
                <a16:creationId xmlns:a16="http://schemas.microsoft.com/office/drawing/2014/main" id="{734BCBA4-A5F4-6F92-D303-FDADF6136009}"/>
              </a:ext>
            </a:extLst>
          </p:cNvPr>
          <p:cNvSpPr txBox="1"/>
          <p:nvPr/>
        </p:nvSpPr>
        <p:spPr>
          <a:xfrm>
            <a:off x="3578353" y="8470900"/>
            <a:ext cx="8852367" cy="1107996"/>
          </a:xfrm>
          <a:prstGeom prst="rect">
            <a:avLst/>
          </a:prstGeom>
        </p:spPr>
        <p:txBody>
          <a:bodyPr wrap="square" lIns="0" tIns="0" rIns="0" bIns="0" rtlCol="0" anchor="t">
            <a:spAutoFit/>
          </a:bodyPr>
          <a:lstStyle/>
          <a:p>
            <a:r>
              <a:rPr lang="en-US" sz="3600" dirty="0">
                <a:solidFill>
                  <a:srgbClr val="536072"/>
                </a:solidFill>
                <a:latin typeface="Open Sans" panose="020B0806030504020204" pitchFamily="34" charset="0"/>
                <a:ea typeface="Open Sans" panose="020B0806030504020204" pitchFamily="34" charset="0"/>
                <a:cs typeface="Open Sans" panose="020B0806030504020204" pitchFamily="34" charset="0"/>
                <a:sym typeface="Fredoka"/>
              </a:rPr>
              <a:t>Let’s review a student answer before we attempt the question. </a:t>
            </a:r>
          </a:p>
        </p:txBody>
      </p:sp>
      <p:grpSp>
        <p:nvGrpSpPr>
          <p:cNvPr id="2" name="Group 1">
            <a:extLst>
              <a:ext uri="{FF2B5EF4-FFF2-40B4-BE49-F238E27FC236}">
                <a16:creationId xmlns:a16="http://schemas.microsoft.com/office/drawing/2014/main" id="{10502073-8CB5-75C6-5600-6A36F2B6288D}"/>
              </a:ext>
            </a:extLst>
          </p:cNvPr>
          <p:cNvGrpSpPr/>
          <p:nvPr/>
        </p:nvGrpSpPr>
        <p:grpSpPr>
          <a:xfrm>
            <a:off x="6214269" y="10174043"/>
            <a:ext cx="3124200" cy="519357"/>
            <a:chOff x="4702722" y="9210782"/>
            <a:chExt cx="1857404" cy="308769"/>
          </a:xfrm>
        </p:grpSpPr>
        <p:sp>
          <p:nvSpPr>
            <p:cNvPr id="5" name="Rounded Rectangle 4">
              <a:hlinkClick r:id="rId10"/>
              <a:extLst>
                <a:ext uri="{FF2B5EF4-FFF2-40B4-BE49-F238E27FC236}">
                  <a16:creationId xmlns:a16="http://schemas.microsoft.com/office/drawing/2014/main" id="{CADE109B-1FEA-A2CD-090B-C613E8319C32}"/>
                </a:ext>
              </a:extLst>
            </p:cNvPr>
            <p:cNvSpPr/>
            <p:nvPr/>
          </p:nvSpPr>
          <p:spPr>
            <a:xfrm>
              <a:off x="4702722" y="9210782"/>
              <a:ext cx="1857404" cy="3087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7" name="Picture 16" descr="Internet Geography">
              <a:hlinkClick r:id="rId10"/>
              <a:extLst>
                <a:ext uri="{FF2B5EF4-FFF2-40B4-BE49-F238E27FC236}">
                  <a16:creationId xmlns:a16="http://schemas.microsoft.com/office/drawing/2014/main" id="{C7CC21AD-3369-5F8F-4CA8-BAE336BEBE1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29913" y="9254588"/>
              <a:ext cx="1793919" cy="206499"/>
            </a:xfrm>
            <a:prstGeom prst="rect">
              <a:avLst/>
            </a:prstGeom>
            <a:noFill/>
            <a:ln>
              <a:noFill/>
            </a:ln>
          </p:spPr>
        </p:pic>
      </p:grpSp>
      <p:grpSp>
        <p:nvGrpSpPr>
          <p:cNvPr id="18" name="Group 17">
            <a:extLst>
              <a:ext uri="{FF2B5EF4-FFF2-40B4-BE49-F238E27FC236}">
                <a16:creationId xmlns:a16="http://schemas.microsoft.com/office/drawing/2014/main" id="{06CD7219-2144-2A3D-4AF1-B8CB9EADA3BB}"/>
              </a:ext>
            </a:extLst>
          </p:cNvPr>
          <p:cNvGrpSpPr/>
          <p:nvPr/>
        </p:nvGrpSpPr>
        <p:grpSpPr>
          <a:xfrm>
            <a:off x="303561" y="3499257"/>
            <a:ext cx="2982482" cy="685800"/>
            <a:chOff x="303561" y="3670300"/>
            <a:chExt cx="2982482" cy="685800"/>
          </a:xfrm>
        </p:grpSpPr>
        <p:sp>
          <p:nvSpPr>
            <p:cNvPr id="19" name="Rounded Rectangle 18">
              <a:hlinkClick r:id="rId7" action="ppaction://hlinksldjump"/>
              <a:extLst>
                <a:ext uri="{FF2B5EF4-FFF2-40B4-BE49-F238E27FC236}">
                  <a16:creationId xmlns:a16="http://schemas.microsoft.com/office/drawing/2014/main" id="{A50D2962-C63B-D96E-6F51-82D9B6C3B75D}"/>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0" name="TextBox 19">
              <a:hlinkClick r:id="rId7" action="ppaction://hlinksldjump"/>
              <a:extLst>
                <a:ext uri="{FF2B5EF4-FFF2-40B4-BE49-F238E27FC236}">
                  <a16:creationId xmlns:a16="http://schemas.microsoft.com/office/drawing/2014/main" id="{7738443C-CEF5-ACB9-F5D0-D1E36B60CBA8}"/>
                </a:ext>
              </a:extLst>
            </p:cNvPr>
            <p:cNvSpPr txBox="1"/>
            <p:nvPr/>
          </p:nvSpPr>
          <p:spPr>
            <a:xfrm>
              <a:off x="346869" y="3767539"/>
              <a:ext cx="2657585" cy="461665"/>
            </a:xfrm>
            <a:prstGeom prst="rect">
              <a:avLst/>
            </a:prstGeom>
            <a:noFill/>
          </p:spPr>
          <p:txBody>
            <a:bodyPr wrap="square" rtlCol="0">
              <a:spAutoFit/>
            </a:bodyPr>
            <a:lstStyle/>
            <a:p>
              <a:r>
                <a:rPr lang="en-GB" sz="2400" b="1" dirty="0"/>
                <a:t>Exam Question</a:t>
              </a:r>
            </a:p>
          </p:txBody>
        </p:sp>
      </p:grpSp>
      <p:grpSp>
        <p:nvGrpSpPr>
          <p:cNvPr id="21" name="Group 20">
            <a:extLst>
              <a:ext uri="{FF2B5EF4-FFF2-40B4-BE49-F238E27FC236}">
                <a16:creationId xmlns:a16="http://schemas.microsoft.com/office/drawing/2014/main" id="{754E4809-12A9-AB86-C143-6242F561DB23}"/>
              </a:ext>
            </a:extLst>
          </p:cNvPr>
          <p:cNvGrpSpPr/>
          <p:nvPr/>
        </p:nvGrpSpPr>
        <p:grpSpPr>
          <a:xfrm>
            <a:off x="270669" y="4285027"/>
            <a:ext cx="3015374" cy="685800"/>
            <a:chOff x="270669" y="3670300"/>
            <a:chExt cx="3015374" cy="685800"/>
          </a:xfrm>
        </p:grpSpPr>
        <p:sp>
          <p:nvSpPr>
            <p:cNvPr id="22" name="Rounded Rectangle 21">
              <a:hlinkClick r:id="rId13" action="ppaction://hlinksldjump"/>
              <a:extLst>
                <a:ext uri="{FF2B5EF4-FFF2-40B4-BE49-F238E27FC236}">
                  <a16:creationId xmlns:a16="http://schemas.microsoft.com/office/drawing/2014/main" id="{47F01D75-31A8-E761-3E46-4E02F9B70779}"/>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3" name="TextBox 22">
              <a:hlinkClick r:id="rId13" action="ppaction://hlinksldjump"/>
              <a:extLst>
                <a:ext uri="{FF2B5EF4-FFF2-40B4-BE49-F238E27FC236}">
                  <a16:creationId xmlns:a16="http://schemas.microsoft.com/office/drawing/2014/main" id="{2AE10AD1-5463-EE1E-F429-06423E94DAEA}"/>
                </a:ext>
              </a:extLst>
            </p:cNvPr>
            <p:cNvSpPr txBox="1"/>
            <p:nvPr/>
          </p:nvSpPr>
          <p:spPr>
            <a:xfrm>
              <a:off x="270669" y="3767539"/>
              <a:ext cx="2657585" cy="461665"/>
            </a:xfrm>
            <a:prstGeom prst="rect">
              <a:avLst/>
            </a:prstGeom>
            <a:noFill/>
          </p:spPr>
          <p:txBody>
            <a:bodyPr wrap="square" rtlCol="0">
              <a:spAutoFit/>
            </a:bodyPr>
            <a:lstStyle/>
            <a:p>
              <a:r>
                <a:rPr lang="en-GB" sz="2400" b="1" dirty="0"/>
                <a:t>Deconstruct the Q</a:t>
              </a:r>
            </a:p>
          </p:txBody>
        </p:sp>
      </p:grpSp>
      <p:grpSp>
        <p:nvGrpSpPr>
          <p:cNvPr id="24" name="Group 23">
            <a:extLst>
              <a:ext uri="{FF2B5EF4-FFF2-40B4-BE49-F238E27FC236}">
                <a16:creationId xmlns:a16="http://schemas.microsoft.com/office/drawing/2014/main" id="{8AF6551D-F1DD-20DA-E8DB-EB818A98A10F}"/>
              </a:ext>
            </a:extLst>
          </p:cNvPr>
          <p:cNvGrpSpPr/>
          <p:nvPr/>
        </p:nvGrpSpPr>
        <p:grpSpPr>
          <a:xfrm>
            <a:off x="297163" y="5068066"/>
            <a:ext cx="2982482" cy="685800"/>
            <a:chOff x="303561" y="3670300"/>
            <a:chExt cx="2982482" cy="685800"/>
          </a:xfrm>
        </p:grpSpPr>
        <p:sp>
          <p:nvSpPr>
            <p:cNvPr id="25" name="Rounded Rectangle 24">
              <a:hlinkClick r:id="rId14" action="ppaction://hlinksldjump"/>
              <a:extLst>
                <a:ext uri="{FF2B5EF4-FFF2-40B4-BE49-F238E27FC236}">
                  <a16:creationId xmlns:a16="http://schemas.microsoft.com/office/drawing/2014/main" id="{84F95A8A-2DD2-EA51-7E09-3D794F169294}"/>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27" name="TextBox 26">
              <a:hlinkClick r:id="rId14" action="ppaction://hlinksldjump"/>
              <a:extLst>
                <a:ext uri="{FF2B5EF4-FFF2-40B4-BE49-F238E27FC236}">
                  <a16:creationId xmlns:a16="http://schemas.microsoft.com/office/drawing/2014/main" id="{D4D95F7F-7019-1092-7449-E1A4CC539EE5}"/>
                </a:ext>
              </a:extLst>
            </p:cNvPr>
            <p:cNvSpPr txBox="1"/>
            <p:nvPr/>
          </p:nvSpPr>
          <p:spPr>
            <a:xfrm>
              <a:off x="353267" y="3767539"/>
              <a:ext cx="2657585" cy="461665"/>
            </a:xfrm>
            <a:prstGeom prst="rect">
              <a:avLst/>
            </a:prstGeom>
            <a:noFill/>
          </p:spPr>
          <p:txBody>
            <a:bodyPr wrap="square" rtlCol="0">
              <a:spAutoFit/>
            </a:bodyPr>
            <a:lstStyle/>
            <a:p>
              <a:r>
                <a:rPr lang="en-GB" sz="2400" b="1" dirty="0"/>
                <a:t>Figure Analysis</a:t>
              </a:r>
            </a:p>
          </p:txBody>
        </p:sp>
      </p:grpSp>
      <p:grpSp>
        <p:nvGrpSpPr>
          <p:cNvPr id="28" name="Group 27">
            <a:extLst>
              <a:ext uri="{FF2B5EF4-FFF2-40B4-BE49-F238E27FC236}">
                <a16:creationId xmlns:a16="http://schemas.microsoft.com/office/drawing/2014/main" id="{46D3BDE8-AAA1-C800-4287-D79C59F5DFD4}"/>
              </a:ext>
            </a:extLst>
          </p:cNvPr>
          <p:cNvGrpSpPr/>
          <p:nvPr/>
        </p:nvGrpSpPr>
        <p:grpSpPr>
          <a:xfrm>
            <a:off x="307442" y="5851105"/>
            <a:ext cx="2982482" cy="685800"/>
            <a:chOff x="303561" y="3670300"/>
            <a:chExt cx="2982482" cy="685800"/>
          </a:xfrm>
        </p:grpSpPr>
        <p:sp>
          <p:nvSpPr>
            <p:cNvPr id="29" name="Rounded Rectangle 28">
              <a:hlinkClick r:id="rId15" action="ppaction://hlinksldjump"/>
              <a:extLst>
                <a:ext uri="{FF2B5EF4-FFF2-40B4-BE49-F238E27FC236}">
                  <a16:creationId xmlns:a16="http://schemas.microsoft.com/office/drawing/2014/main" id="{8E546F9C-3EC5-A023-332C-1CF44DDB02F7}"/>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0" name="TextBox 29">
              <a:hlinkClick r:id="rId15" action="ppaction://hlinksldjump"/>
              <a:extLst>
                <a:ext uri="{FF2B5EF4-FFF2-40B4-BE49-F238E27FC236}">
                  <a16:creationId xmlns:a16="http://schemas.microsoft.com/office/drawing/2014/main" id="{44E05792-71CD-F65A-D93A-EA21546E1889}"/>
                </a:ext>
              </a:extLst>
            </p:cNvPr>
            <p:cNvSpPr txBox="1"/>
            <p:nvPr/>
          </p:nvSpPr>
          <p:spPr>
            <a:xfrm>
              <a:off x="342988" y="3767539"/>
              <a:ext cx="2657585" cy="461665"/>
            </a:xfrm>
            <a:prstGeom prst="rect">
              <a:avLst/>
            </a:prstGeom>
            <a:noFill/>
          </p:spPr>
          <p:txBody>
            <a:bodyPr wrap="square" rtlCol="0">
              <a:spAutoFit/>
            </a:bodyPr>
            <a:lstStyle/>
            <a:p>
              <a:r>
                <a:rPr lang="en-GB" sz="2400" b="1" dirty="0"/>
                <a:t>Case Study</a:t>
              </a:r>
            </a:p>
          </p:txBody>
        </p:sp>
      </p:grpSp>
      <p:grpSp>
        <p:nvGrpSpPr>
          <p:cNvPr id="31" name="Group 30">
            <a:extLst>
              <a:ext uri="{FF2B5EF4-FFF2-40B4-BE49-F238E27FC236}">
                <a16:creationId xmlns:a16="http://schemas.microsoft.com/office/drawing/2014/main" id="{CB520A47-BC8A-E42D-E203-5CFCE534A40F}"/>
              </a:ext>
            </a:extLst>
          </p:cNvPr>
          <p:cNvGrpSpPr/>
          <p:nvPr/>
        </p:nvGrpSpPr>
        <p:grpSpPr>
          <a:xfrm>
            <a:off x="297163" y="6634144"/>
            <a:ext cx="2982482" cy="685800"/>
            <a:chOff x="303561" y="3670300"/>
            <a:chExt cx="2982482" cy="685800"/>
          </a:xfrm>
        </p:grpSpPr>
        <p:sp>
          <p:nvSpPr>
            <p:cNvPr id="32" name="Rounded Rectangle 31">
              <a:hlinkClick r:id="rId16" action="ppaction://hlinksldjump"/>
              <a:extLst>
                <a:ext uri="{FF2B5EF4-FFF2-40B4-BE49-F238E27FC236}">
                  <a16:creationId xmlns:a16="http://schemas.microsoft.com/office/drawing/2014/main" id="{743FD8C1-FCCE-5A28-6971-4A05CBEEE540}"/>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3" name="TextBox 32">
              <a:hlinkClick r:id="rId16" action="ppaction://hlinksldjump"/>
              <a:extLst>
                <a:ext uri="{FF2B5EF4-FFF2-40B4-BE49-F238E27FC236}">
                  <a16:creationId xmlns:a16="http://schemas.microsoft.com/office/drawing/2014/main" id="{2F2EA917-1746-9E43-B249-04B65C9AAF1B}"/>
                </a:ext>
              </a:extLst>
            </p:cNvPr>
            <p:cNvSpPr txBox="1"/>
            <p:nvPr/>
          </p:nvSpPr>
          <p:spPr>
            <a:xfrm>
              <a:off x="353267" y="3813145"/>
              <a:ext cx="2657585" cy="400110"/>
            </a:xfrm>
            <a:prstGeom prst="rect">
              <a:avLst/>
            </a:prstGeom>
            <a:noFill/>
          </p:spPr>
          <p:txBody>
            <a:bodyPr wrap="square" rtlCol="0">
              <a:spAutoFit/>
            </a:bodyPr>
            <a:lstStyle/>
            <a:p>
              <a:r>
                <a:rPr lang="en-GB" sz="2000" b="1" dirty="0"/>
                <a:t>Review Answer - Lagos</a:t>
              </a:r>
            </a:p>
          </p:txBody>
        </p:sp>
      </p:grpSp>
      <p:grpSp>
        <p:nvGrpSpPr>
          <p:cNvPr id="34" name="Group 33">
            <a:extLst>
              <a:ext uri="{FF2B5EF4-FFF2-40B4-BE49-F238E27FC236}">
                <a16:creationId xmlns:a16="http://schemas.microsoft.com/office/drawing/2014/main" id="{4A099624-A8BF-CBDA-0CC1-D4FD09B38E99}"/>
              </a:ext>
            </a:extLst>
          </p:cNvPr>
          <p:cNvGrpSpPr/>
          <p:nvPr/>
        </p:nvGrpSpPr>
        <p:grpSpPr>
          <a:xfrm>
            <a:off x="290288" y="7417183"/>
            <a:ext cx="3039063" cy="685800"/>
            <a:chOff x="303561" y="3670300"/>
            <a:chExt cx="3039063" cy="685800"/>
          </a:xfrm>
        </p:grpSpPr>
        <p:sp>
          <p:nvSpPr>
            <p:cNvPr id="35" name="Rounded Rectangle 34">
              <a:hlinkClick r:id="rId17" action="ppaction://hlinksldjump"/>
              <a:extLst>
                <a:ext uri="{FF2B5EF4-FFF2-40B4-BE49-F238E27FC236}">
                  <a16:creationId xmlns:a16="http://schemas.microsoft.com/office/drawing/2014/main" id="{9648B323-71E0-C114-83E8-5F81AE7EE2CA}"/>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6" name="TextBox 35">
              <a:hlinkClick r:id="rId17" action="ppaction://hlinksldjump"/>
              <a:extLst>
                <a:ext uri="{FF2B5EF4-FFF2-40B4-BE49-F238E27FC236}">
                  <a16:creationId xmlns:a16="http://schemas.microsoft.com/office/drawing/2014/main" id="{7F54BC14-68ED-CC95-C9A4-9CC89F51F524}"/>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Mumbai</a:t>
              </a:r>
            </a:p>
          </p:txBody>
        </p:sp>
      </p:grpSp>
      <p:grpSp>
        <p:nvGrpSpPr>
          <p:cNvPr id="37" name="Group 36">
            <a:extLst>
              <a:ext uri="{FF2B5EF4-FFF2-40B4-BE49-F238E27FC236}">
                <a16:creationId xmlns:a16="http://schemas.microsoft.com/office/drawing/2014/main" id="{2FEFA3D9-A0AD-F4FE-C33C-7DB0AE8503D8}"/>
              </a:ext>
            </a:extLst>
          </p:cNvPr>
          <p:cNvGrpSpPr/>
          <p:nvPr/>
        </p:nvGrpSpPr>
        <p:grpSpPr>
          <a:xfrm>
            <a:off x="275270" y="8200222"/>
            <a:ext cx="3039063" cy="685800"/>
            <a:chOff x="303561" y="3670300"/>
            <a:chExt cx="3039063" cy="685800"/>
          </a:xfrm>
        </p:grpSpPr>
        <p:sp>
          <p:nvSpPr>
            <p:cNvPr id="38" name="Rounded Rectangle 37">
              <a:hlinkClick r:id="rId18" action="ppaction://hlinksldjump"/>
              <a:extLst>
                <a:ext uri="{FF2B5EF4-FFF2-40B4-BE49-F238E27FC236}">
                  <a16:creationId xmlns:a16="http://schemas.microsoft.com/office/drawing/2014/main" id="{3C2FB7EA-48F4-FDF9-D213-659FDB553D06}"/>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39" name="TextBox 38">
              <a:hlinkClick r:id="rId18" action="ppaction://hlinksldjump"/>
              <a:extLst>
                <a:ext uri="{FF2B5EF4-FFF2-40B4-BE49-F238E27FC236}">
                  <a16:creationId xmlns:a16="http://schemas.microsoft.com/office/drawing/2014/main" id="{FE19883B-BB98-DBFA-D54F-CB74B8D8C9D4}"/>
                </a:ext>
              </a:extLst>
            </p:cNvPr>
            <p:cNvSpPr txBox="1"/>
            <p:nvPr/>
          </p:nvSpPr>
          <p:spPr>
            <a:xfrm>
              <a:off x="360142" y="3813145"/>
              <a:ext cx="2982482" cy="400110"/>
            </a:xfrm>
            <a:prstGeom prst="rect">
              <a:avLst/>
            </a:prstGeom>
            <a:noFill/>
          </p:spPr>
          <p:txBody>
            <a:bodyPr wrap="square" rtlCol="0">
              <a:spAutoFit/>
            </a:bodyPr>
            <a:lstStyle/>
            <a:p>
              <a:r>
                <a:rPr lang="en-GB" sz="2000" b="1" dirty="0"/>
                <a:t>Review Answer - Rio</a:t>
              </a:r>
            </a:p>
          </p:txBody>
        </p:sp>
      </p:grpSp>
      <p:grpSp>
        <p:nvGrpSpPr>
          <p:cNvPr id="40" name="Group 39">
            <a:extLst>
              <a:ext uri="{FF2B5EF4-FFF2-40B4-BE49-F238E27FC236}">
                <a16:creationId xmlns:a16="http://schemas.microsoft.com/office/drawing/2014/main" id="{44952C4E-AE78-0861-6948-946995CFEA2E}"/>
              </a:ext>
            </a:extLst>
          </p:cNvPr>
          <p:cNvGrpSpPr/>
          <p:nvPr/>
        </p:nvGrpSpPr>
        <p:grpSpPr>
          <a:xfrm>
            <a:off x="286865" y="8983261"/>
            <a:ext cx="3039063" cy="685800"/>
            <a:chOff x="303561" y="3670300"/>
            <a:chExt cx="3039063" cy="685800"/>
          </a:xfrm>
        </p:grpSpPr>
        <p:sp>
          <p:nvSpPr>
            <p:cNvPr id="41" name="Rounded Rectangle 40">
              <a:hlinkClick r:id="rId19" action="ppaction://hlinksldjump"/>
              <a:extLst>
                <a:ext uri="{FF2B5EF4-FFF2-40B4-BE49-F238E27FC236}">
                  <a16:creationId xmlns:a16="http://schemas.microsoft.com/office/drawing/2014/main" id="{719D6B97-FEBE-B3C1-5D06-C5AB7836A7D4}"/>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2" name="TextBox 41">
              <a:hlinkClick r:id="rId19" action="ppaction://hlinksldjump"/>
              <a:extLst>
                <a:ext uri="{FF2B5EF4-FFF2-40B4-BE49-F238E27FC236}">
                  <a16:creationId xmlns:a16="http://schemas.microsoft.com/office/drawing/2014/main" id="{0849F309-4D0B-2648-7629-5D439BE5A3A8}"/>
                </a:ext>
              </a:extLst>
            </p:cNvPr>
            <p:cNvSpPr txBox="1"/>
            <p:nvPr/>
          </p:nvSpPr>
          <p:spPr>
            <a:xfrm>
              <a:off x="360142" y="3813145"/>
              <a:ext cx="2982482" cy="400110"/>
            </a:xfrm>
            <a:prstGeom prst="rect">
              <a:avLst/>
            </a:prstGeom>
            <a:noFill/>
          </p:spPr>
          <p:txBody>
            <a:bodyPr wrap="square" rtlCol="0">
              <a:spAutoFit/>
            </a:bodyPr>
            <a:lstStyle/>
            <a:p>
              <a:r>
                <a:rPr lang="en-GB" sz="2000" b="1" dirty="0"/>
                <a:t>Writing Guide</a:t>
              </a:r>
            </a:p>
          </p:txBody>
        </p:sp>
      </p:grpSp>
      <p:grpSp>
        <p:nvGrpSpPr>
          <p:cNvPr id="43" name="Group 42">
            <a:extLst>
              <a:ext uri="{FF2B5EF4-FFF2-40B4-BE49-F238E27FC236}">
                <a16:creationId xmlns:a16="http://schemas.microsoft.com/office/drawing/2014/main" id="{3DFAED07-B0B0-9270-DF99-DDBE467C0DCE}"/>
              </a:ext>
            </a:extLst>
          </p:cNvPr>
          <p:cNvGrpSpPr/>
          <p:nvPr/>
        </p:nvGrpSpPr>
        <p:grpSpPr>
          <a:xfrm>
            <a:off x="297163" y="9766300"/>
            <a:ext cx="3039063" cy="685800"/>
            <a:chOff x="303561" y="3670300"/>
            <a:chExt cx="3039063" cy="685800"/>
          </a:xfrm>
        </p:grpSpPr>
        <p:sp>
          <p:nvSpPr>
            <p:cNvPr id="44" name="Rounded Rectangle 43">
              <a:hlinkClick r:id="rId20" action="ppaction://hlinksldjump"/>
              <a:extLst>
                <a:ext uri="{FF2B5EF4-FFF2-40B4-BE49-F238E27FC236}">
                  <a16:creationId xmlns:a16="http://schemas.microsoft.com/office/drawing/2014/main" id="{7490CEEB-2794-1127-7E17-019B61ECFBC1}"/>
                </a:ext>
              </a:extLst>
            </p:cNvPr>
            <p:cNvSpPr/>
            <p:nvPr/>
          </p:nvSpPr>
          <p:spPr>
            <a:xfrm>
              <a:off x="303561" y="3670300"/>
              <a:ext cx="2982482" cy="685800"/>
            </a:xfrm>
            <a:prstGeom prst="roundRect">
              <a:avLst/>
            </a:prstGeom>
            <a:solidFill>
              <a:srgbClr val="6EC4C6"/>
            </a:solidFill>
            <a:ln>
              <a:solidFill>
                <a:srgbClr val="525F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C4552"/>
                </a:solidFill>
              </a:endParaRPr>
            </a:p>
          </p:txBody>
        </p:sp>
        <p:sp>
          <p:nvSpPr>
            <p:cNvPr id="45" name="TextBox 44">
              <a:hlinkClick r:id="rId20" action="ppaction://hlinksldjump"/>
              <a:extLst>
                <a:ext uri="{FF2B5EF4-FFF2-40B4-BE49-F238E27FC236}">
                  <a16:creationId xmlns:a16="http://schemas.microsoft.com/office/drawing/2014/main" id="{B3FB3DF8-2380-1851-6C27-3A0B6E50528E}"/>
                </a:ext>
              </a:extLst>
            </p:cNvPr>
            <p:cNvSpPr txBox="1"/>
            <p:nvPr/>
          </p:nvSpPr>
          <p:spPr>
            <a:xfrm>
              <a:off x="360142" y="3813145"/>
              <a:ext cx="2982482" cy="400110"/>
            </a:xfrm>
            <a:prstGeom prst="rect">
              <a:avLst/>
            </a:prstGeom>
            <a:noFill/>
          </p:spPr>
          <p:txBody>
            <a:bodyPr wrap="square" rtlCol="0">
              <a:spAutoFit/>
            </a:bodyPr>
            <a:lstStyle/>
            <a:p>
              <a:r>
                <a:rPr lang="en-GB" sz="2000" b="1" dirty="0"/>
                <a:t>Writing Grid</a:t>
              </a:r>
            </a:p>
          </p:txBody>
        </p:sp>
      </p:grpSp>
    </p:spTree>
    <p:extLst>
      <p:ext uri="{BB962C8B-B14F-4D97-AF65-F5344CB8AC3E}">
        <p14:creationId xmlns:p14="http://schemas.microsoft.com/office/powerpoint/2010/main" val="1761714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C7342EB-44A1-7A4B-B9B1-00D33A39CC23}">
  <we:reference id="wa104381063" version="1.0.0.1" store="en-GB"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1116</TotalTime>
  <Words>3042</Words>
  <Application>Microsoft Macintosh PowerPoint</Application>
  <PresentationFormat>Custom</PresentationFormat>
  <Paragraphs>301</Paragraphs>
  <Slides>19</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Calibri</vt:lpstr>
      <vt:lpstr>Open Sans</vt:lpstr>
      <vt:lpstr>Carter One</vt:lpstr>
      <vt:lpstr>Open Sans Bold</vt:lpstr>
      <vt:lpstr>Fredoka</vt: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Illustrative Trivia Night Flyer</dc:title>
  <cp:lastModifiedBy>Anthony Bennett - Internet Geography</cp:lastModifiedBy>
  <cp:revision>59</cp:revision>
  <dcterms:created xsi:type="dcterms:W3CDTF">2006-08-16T00:00:00Z</dcterms:created>
  <dcterms:modified xsi:type="dcterms:W3CDTF">2025-09-30T12:23:33Z</dcterms:modified>
  <dc:identifier>DAG0KT6wG2E</dc:identifier>
</cp:coreProperties>
</file>