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316"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03D"/>
    <a:srgbClr val="F7E8D1"/>
    <a:srgbClr val="B8121A"/>
    <a:srgbClr val="81A032"/>
    <a:srgbClr val="FC6D06"/>
    <a:srgbClr val="70449E"/>
    <a:srgbClr val="C1131F"/>
    <a:srgbClr val="1D7BDC"/>
    <a:srgbClr val="4181BC"/>
    <a:srgbClr val="0063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61"/>
    <p:restoredTop sz="96633"/>
  </p:normalViewPr>
  <p:slideViewPr>
    <p:cSldViewPr snapToGrid="0">
      <p:cViewPr varScale="1">
        <p:scale>
          <a:sx n="85" d="100"/>
          <a:sy n="85" d="100"/>
        </p:scale>
        <p:origin x="3976" y="184"/>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0AF000-6738-8A44-AE73-2A20C1AFE03D}" type="datetimeFigureOut">
              <a:rPr lang="en-GB" smtClean="0"/>
              <a:t>12/07/2026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77D34D-A390-B44A-AE39-51CD9B36D8A9}" type="slidenum">
              <a:rPr lang="en-GB" smtClean="0"/>
              <a:t>‹#›</a:t>
            </a:fld>
            <a:endParaRPr lang="en-GB"/>
          </a:p>
        </p:txBody>
      </p:sp>
    </p:spTree>
    <p:extLst>
      <p:ext uri="{BB962C8B-B14F-4D97-AF65-F5344CB8AC3E}">
        <p14:creationId xmlns:p14="http://schemas.microsoft.com/office/powerpoint/2010/main" val="1502513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671F9D3-539C-9A49-8CD8-D5F3E4210F1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317331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671F9D3-539C-9A49-8CD8-D5F3E4210F1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3576939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671F9D3-539C-9A49-8CD8-D5F3E4210F1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2548987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671F9D3-539C-9A49-8CD8-D5F3E4210F1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10241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671F9D3-539C-9A49-8CD8-D5F3E4210F17}" type="datetimeFigureOut">
              <a:rPr lang="en-GB" smtClean="0"/>
              <a:t>12/07/2026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2007129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671F9D3-539C-9A49-8CD8-D5F3E4210F17}" type="datetimeFigureOut">
              <a:rPr lang="en-GB" smtClean="0"/>
              <a:t>12/07/2026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353976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671F9D3-539C-9A49-8CD8-D5F3E4210F17}" type="datetimeFigureOut">
              <a:rPr lang="en-GB" smtClean="0"/>
              <a:t>12/07/2026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2041676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671F9D3-539C-9A49-8CD8-D5F3E4210F17}" type="datetimeFigureOut">
              <a:rPr lang="en-GB" smtClean="0"/>
              <a:t>12/07/2026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562616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71F9D3-539C-9A49-8CD8-D5F3E4210F17}" type="datetimeFigureOut">
              <a:rPr lang="en-GB" smtClean="0"/>
              <a:t>12/07/2026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3843096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E671F9D3-539C-9A49-8CD8-D5F3E4210F17}" type="datetimeFigureOut">
              <a:rPr lang="en-GB" smtClean="0"/>
              <a:t>12/07/2026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3476443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E671F9D3-539C-9A49-8CD8-D5F3E4210F17}" type="datetimeFigureOut">
              <a:rPr lang="en-GB" smtClean="0"/>
              <a:t>12/07/2026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418D63-9337-A142-BBCE-E576D6802BD0}" type="slidenum">
              <a:rPr lang="en-GB" smtClean="0"/>
              <a:t>‹#›</a:t>
            </a:fld>
            <a:endParaRPr lang="en-GB"/>
          </a:p>
        </p:txBody>
      </p:sp>
    </p:spTree>
    <p:extLst>
      <p:ext uri="{BB962C8B-B14F-4D97-AF65-F5344CB8AC3E}">
        <p14:creationId xmlns:p14="http://schemas.microsoft.com/office/powerpoint/2010/main" val="2615485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E671F9D3-539C-9A49-8CD8-D5F3E4210F17}" type="datetimeFigureOut">
              <a:rPr lang="en-GB" smtClean="0"/>
              <a:t>12/07/2026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C5418D63-9337-A142-BBCE-E576D6802BD0}" type="slidenum">
              <a:rPr lang="en-GB" smtClean="0"/>
              <a:t>‹#›</a:t>
            </a:fld>
            <a:endParaRPr lang="en-GB"/>
          </a:p>
        </p:txBody>
      </p:sp>
    </p:spTree>
    <p:extLst>
      <p:ext uri="{BB962C8B-B14F-4D97-AF65-F5344CB8AC3E}">
        <p14:creationId xmlns:p14="http://schemas.microsoft.com/office/powerpoint/2010/main" val="2388030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14D79-FC31-8952-4648-46592AA72C9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2156DB3-75DF-3DF3-085A-847FDBF1CF9C}"/>
              </a:ext>
            </a:extLst>
          </p:cNvPr>
          <p:cNvPicPr>
            <a:picLocks noChangeAspect="1"/>
          </p:cNvPicPr>
          <p:nvPr/>
        </p:nvPicPr>
        <p:blipFill>
          <a:blip r:embed="rId2"/>
          <a:stretch>
            <a:fillRect/>
          </a:stretch>
        </p:blipFill>
        <p:spPr>
          <a:xfrm>
            <a:off x="1970838" y="-34845"/>
            <a:ext cx="6858000" cy="4037574"/>
          </a:xfrm>
          <a:prstGeom prst="rect">
            <a:avLst/>
          </a:prstGeom>
        </p:spPr>
      </p:pic>
      <p:sp>
        <p:nvSpPr>
          <p:cNvPr id="34" name="Rectangle 33">
            <a:extLst>
              <a:ext uri="{FF2B5EF4-FFF2-40B4-BE49-F238E27FC236}">
                <a16:creationId xmlns:a16="http://schemas.microsoft.com/office/drawing/2014/main" id="{6C94AD98-AAD9-653A-2397-F7617D2738EA}"/>
              </a:ext>
            </a:extLst>
          </p:cNvPr>
          <p:cNvSpPr/>
          <p:nvPr/>
        </p:nvSpPr>
        <p:spPr>
          <a:xfrm>
            <a:off x="-240009" y="3886200"/>
            <a:ext cx="7273855" cy="4513571"/>
          </a:xfrm>
          <a:prstGeom prst="rect">
            <a:avLst/>
          </a:prstGeom>
          <a:solidFill>
            <a:srgbClr val="012338"/>
          </a:solidFill>
          <a:ln>
            <a:solidFill>
              <a:srgbClr val="012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8890D96-0A05-6691-4CF5-BDBAB02E1D1C}"/>
              </a:ext>
            </a:extLst>
          </p:cNvPr>
          <p:cNvSpPr/>
          <p:nvPr/>
        </p:nvSpPr>
        <p:spPr>
          <a:xfrm>
            <a:off x="0" y="9159499"/>
            <a:ext cx="6864534" cy="746502"/>
          </a:xfrm>
          <a:prstGeom prst="rect">
            <a:avLst/>
          </a:prstGeom>
          <a:solidFill>
            <a:srgbClr val="01757B"/>
          </a:solidFill>
          <a:ln>
            <a:solidFill>
              <a:srgbClr val="0175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A3BCD6D-56E6-65DC-57EE-E74266A4DEC0}"/>
              </a:ext>
            </a:extLst>
          </p:cNvPr>
          <p:cNvSpPr txBox="1"/>
          <p:nvPr/>
        </p:nvSpPr>
        <p:spPr>
          <a:xfrm>
            <a:off x="648997" y="9363473"/>
            <a:ext cx="3358551" cy="338554"/>
          </a:xfrm>
          <a:prstGeom prst="rect">
            <a:avLst/>
          </a:prstGeom>
          <a:noFill/>
        </p:spPr>
        <p:txBody>
          <a:bodyPr wrap="square" rtlCol="0">
            <a:spAutoFit/>
          </a:bodyPr>
          <a:lstStyle/>
          <a:p>
            <a:r>
              <a:rPr lang="en-GB" sz="1600" dirty="0" err="1">
                <a:solidFill>
                  <a:schemeClr val="bg1"/>
                </a:solidFill>
              </a:rPr>
              <a:t>internetgeography.net</a:t>
            </a:r>
            <a:endParaRPr lang="en-GB" sz="1600" dirty="0">
              <a:solidFill>
                <a:schemeClr val="bg1"/>
              </a:solidFill>
            </a:endParaRPr>
          </a:p>
        </p:txBody>
      </p:sp>
      <p:pic>
        <p:nvPicPr>
          <p:cNvPr id="20" name="Graphic 19">
            <a:extLst>
              <a:ext uri="{FF2B5EF4-FFF2-40B4-BE49-F238E27FC236}">
                <a16:creationId xmlns:a16="http://schemas.microsoft.com/office/drawing/2014/main" id="{60394811-11E2-8ED6-12A3-04E8913CD60D}"/>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226398" y="9321451"/>
            <a:ext cx="422599" cy="422599"/>
          </a:xfrm>
          <a:prstGeom prst="rect">
            <a:avLst/>
          </a:prstGeom>
        </p:spPr>
      </p:pic>
      <p:sp>
        <p:nvSpPr>
          <p:cNvPr id="21" name="TextBox 20">
            <a:extLst>
              <a:ext uri="{FF2B5EF4-FFF2-40B4-BE49-F238E27FC236}">
                <a16:creationId xmlns:a16="http://schemas.microsoft.com/office/drawing/2014/main" id="{37E88F4C-165B-9BE1-BAF2-0EA148E894EA}"/>
              </a:ext>
            </a:extLst>
          </p:cNvPr>
          <p:cNvSpPr txBox="1"/>
          <p:nvPr/>
        </p:nvSpPr>
        <p:spPr>
          <a:xfrm>
            <a:off x="4157768" y="9363473"/>
            <a:ext cx="3358551" cy="338554"/>
          </a:xfrm>
          <a:prstGeom prst="rect">
            <a:avLst/>
          </a:prstGeom>
          <a:noFill/>
        </p:spPr>
        <p:txBody>
          <a:bodyPr wrap="square" rtlCol="0">
            <a:spAutoFit/>
          </a:bodyPr>
          <a:lstStyle/>
          <a:p>
            <a:r>
              <a:rPr lang="en-GB" sz="1600" i="1" dirty="0">
                <a:solidFill>
                  <a:schemeClr val="bg1"/>
                </a:solidFill>
              </a:rPr>
              <a:t>Designed for GCSE Success</a:t>
            </a:r>
          </a:p>
        </p:txBody>
      </p:sp>
      <p:sp>
        <p:nvSpPr>
          <p:cNvPr id="9" name="Triangle 8">
            <a:extLst>
              <a:ext uri="{FF2B5EF4-FFF2-40B4-BE49-F238E27FC236}">
                <a16:creationId xmlns:a16="http://schemas.microsoft.com/office/drawing/2014/main" id="{F2BEBB87-DFBC-5C5A-79EB-C83C3920AB8C}"/>
              </a:ext>
            </a:extLst>
          </p:cNvPr>
          <p:cNvSpPr/>
          <p:nvPr/>
        </p:nvSpPr>
        <p:spPr>
          <a:xfrm>
            <a:off x="-2481942" y="-1565039"/>
            <a:ext cx="7141028" cy="5791200"/>
          </a:xfrm>
          <a:prstGeom prst="triangle">
            <a:avLst/>
          </a:prstGeom>
          <a:solidFill>
            <a:srgbClr val="012338"/>
          </a:solidFill>
          <a:ln>
            <a:solidFill>
              <a:srgbClr val="012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arallelogram 6">
            <a:extLst>
              <a:ext uri="{FF2B5EF4-FFF2-40B4-BE49-F238E27FC236}">
                <a16:creationId xmlns:a16="http://schemas.microsoft.com/office/drawing/2014/main" id="{DDEDF235-57C8-01DC-13A2-EADBA20EC8BC}"/>
              </a:ext>
            </a:extLst>
          </p:cNvPr>
          <p:cNvSpPr/>
          <p:nvPr/>
        </p:nvSpPr>
        <p:spPr>
          <a:xfrm>
            <a:off x="-304800" y="0"/>
            <a:ext cx="2830286" cy="1059542"/>
          </a:xfrm>
          <a:prstGeom prst="parallelogram">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34DC2FB-842C-F1C6-4C52-E073CEFFA9F4}"/>
              </a:ext>
            </a:extLst>
          </p:cNvPr>
          <p:cNvPicPr>
            <a:picLocks noChangeAspect="1"/>
          </p:cNvPicPr>
          <p:nvPr/>
        </p:nvPicPr>
        <p:blipFill>
          <a:blip r:embed="rId4"/>
          <a:stretch>
            <a:fillRect/>
          </a:stretch>
        </p:blipFill>
        <p:spPr>
          <a:xfrm>
            <a:off x="157843" y="218621"/>
            <a:ext cx="1905000" cy="622300"/>
          </a:xfrm>
          <a:prstGeom prst="rect">
            <a:avLst/>
          </a:prstGeom>
        </p:spPr>
      </p:pic>
      <p:sp>
        <p:nvSpPr>
          <p:cNvPr id="11" name="TextBox 10">
            <a:extLst>
              <a:ext uri="{FF2B5EF4-FFF2-40B4-BE49-F238E27FC236}">
                <a16:creationId xmlns:a16="http://schemas.microsoft.com/office/drawing/2014/main" id="{3E62E6CF-A50E-E4AA-A3C2-A86775AAFA34}"/>
              </a:ext>
            </a:extLst>
          </p:cNvPr>
          <p:cNvSpPr txBox="1"/>
          <p:nvPr/>
        </p:nvSpPr>
        <p:spPr>
          <a:xfrm>
            <a:off x="500743" y="1220602"/>
            <a:ext cx="2830286" cy="1569660"/>
          </a:xfrm>
          <a:prstGeom prst="rect">
            <a:avLst/>
          </a:prstGeom>
          <a:noFill/>
        </p:spPr>
        <p:txBody>
          <a:bodyPr wrap="square" rtlCol="0">
            <a:spAutoFit/>
          </a:bodyPr>
          <a:lstStyle/>
          <a:p>
            <a:r>
              <a:rPr lang="en-GB" sz="3200" b="1" dirty="0">
                <a:solidFill>
                  <a:schemeClr val="bg1"/>
                </a:solidFill>
              </a:rPr>
              <a:t>Coastal Landscapes in the UK</a:t>
            </a:r>
          </a:p>
        </p:txBody>
      </p:sp>
      <p:cxnSp>
        <p:nvCxnSpPr>
          <p:cNvPr id="14" name="Straight Connector 13">
            <a:extLst>
              <a:ext uri="{FF2B5EF4-FFF2-40B4-BE49-F238E27FC236}">
                <a16:creationId xmlns:a16="http://schemas.microsoft.com/office/drawing/2014/main" id="{3707DB86-8631-1EB6-DF5A-3AC8685D4A38}"/>
              </a:ext>
            </a:extLst>
          </p:cNvPr>
          <p:cNvCxnSpPr/>
          <p:nvPr/>
        </p:nvCxnSpPr>
        <p:spPr>
          <a:xfrm>
            <a:off x="620032" y="3273811"/>
            <a:ext cx="2191657" cy="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41ECF722-1D7B-4794-330B-22713DEF2689}"/>
              </a:ext>
            </a:extLst>
          </p:cNvPr>
          <p:cNvSpPr txBox="1"/>
          <p:nvPr/>
        </p:nvSpPr>
        <p:spPr>
          <a:xfrm>
            <a:off x="500743" y="3397271"/>
            <a:ext cx="3358551" cy="923330"/>
          </a:xfrm>
          <a:prstGeom prst="rect">
            <a:avLst/>
          </a:prstGeom>
          <a:noFill/>
        </p:spPr>
        <p:txBody>
          <a:bodyPr wrap="square" rtlCol="0">
            <a:spAutoFit/>
          </a:bodyPr>
          <a:lstStyle/>
          <a:p>
            <a:r>
              <a:rPr lang="en-GB" dirty="0">
                <a:solidFill>
                  <a:srgbClr val="F2CE7F"/>
                </a:solidFill>
              </a:rPr>
              <a:t>AQA GCSE Geography</a:t>
            </a:r>
          </a:p>
          <a:p>
            <a:r>
              <a:rPr lang="en-GB" dirty="0">
                <a:solidFill>
                  <a:srgbClr val="F2CE7F"/>
                </a:solidFill>
              </a:rPr>
              <a:t>Revision and Practice Book </a:t>
            </a:r>
          </a:p>
          <a:p>
            <a:r>
              <a:rPr lang="en-GB" b="1" dirty="0">
                <a:solidFill>
                  <a:srgbClr val="F2CE7F"/>
                </a:solidFill>
              </a:rPr>
              <a:t>Mark Scheme</a:t>
            </a:r>
          </a:p>
        </p:txBody>
      </p:sp>
      <p:sp>
        <p:nvSpPr>
          <p:cNvPr id="22" name="Rectangle 21">
            <a:extLst>
              <a:ext uri="{FF2B5EF4-FFF2-40B4-BE49-F238E27FC236}">
                <a16:creationId xmlns:a16="http://schemas.microsoft.com/office/drawing/2014/main" id="{C02176B7-9AA1-9C6E-1AD9-E82CCC9FCD18}"/>
              </a:ext>
            </a:extLst>
          </p:cNvPr>
          <p:cNvSpPr/>
          <p:nvPr/>
        </p:nvSpPr>
        <p:spPr>
          <a:xfrm>
            <a:off x="-1" y="8245098"/>
            <a:ext cx="6864533" cy="914401"/>
          </a:xfrm>
          <a:prstGeom prst="rect">
            <a:avLst/>
          </a:prstGeom>
          <a:solidFill>
            <a:srgbClr val="012338"/>
          </a:solidFill>
          <a:ln>
            <a:solidFill>
              <a:srgbClr val="0123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22">
            <a:extLst>
              <a:ext uri="{FF2B5EF4-FFF2-40B4-BE49-F238E27FC236}">
                <a16:creationId xmlns:a16="http://schemas.microsoft.com/office/drawing/2014/main" id="{487D2DCF-4336-1BB4-246E-3A41B424EFDA}"/>
              </a:ext>
            </a:extLst>
          </p:cNvPr>
          <p:cNvPicPr>
            <a:picLocks/>
          </p:cNvPicPr>
          <p:nvPr/>
        </p:nvPicPr>
        <p:blipFill>
          <a:blip>
            <a:extLst>
              <a:ext uri="{96DAC541-7B7A-43D3-8B79-37D633B846F1}">
                <asvg:svgBlip xmlns:asvg="http://schemas.microsoft.com/office/drawing/2016/SVG/main" r:embed="rId5"/>
              </a:ext>
            </a:extLst>
          </a:blip>
          <a:stretch>
            <a:fillRect/>
          </a:stretch>
        </p:blipFill>
        <p:spPr>
          <a:xfrm>
            <a:off x="308297" y="8464581"/>
            <a:ext cx="422598" cy="422598"/>
          </a:xfrm>
          <a:prstGeom prst="rect">
            <a:avLst/>
          </a:prstGeom>
        </p:spPr>
      </p:pic>
      <p:sp>
        <p:nvSpPr>
          <p:cNvPr id="24" name="TextBox 23">
            <a:extLst>
              <a:ext uri="{FF2B5EF4-FFF2-40B4-BE49-F238E27FC236}">
                <a16:creationId xmlns:a16="http://schemas.microsoft.com/office/drawing/2014/main" id="{8FB92315-EF51-8252-882D-53E29D513F8B}"/>
              </a:ext>
            </a:extLst>
          </p:cNvPr>
          <p:cNvSpPr txBox="1"/>
          <p:nvPr/>
        </p:nvSpPr>
        <p:spPr>
          <a:xfrm>
            <a:off x="667850" y="8445048"/>
            <a:ext cx="1003687" cy="461665"/>
          </a:xfrm>
          <a:prstGeom prst="rect">
            <a:avLst/>
          </a:prstGeom>
          <a:noFill/>
        </p:spPr>
        <p:txBody>
          <a:bodyPr wrap="square" rtlCol="0">
            <a:spAutoFit/>
          </a:bodyPr>
          <a:lstStyle/>
          <a:p>
            <a:r>
              <a:rPr lang="en-GB" sz="1200" dirty="0">
                <a:solidFill>
                  <a:schemeClr val="bg1"/>
                </a:solidFill>
              </a:rPr>
              <a:t>Revision Notes</a:t>
            </a:r>
          </a:p>
        </p:txBody>
      </p:sp>
      <p:pic>
        <p:nvPicPr>
          <p:cNvPr id="25" name="Graphic 24">
            <a:extLst>
              <a:ext uri="{FF2B5EF4-FFF2-40B4-BE49-F238E27FC236}">
                <a16:creationId xmlns:a16="http://schemas.microsoft.com/office/drawing/2014/main" id="{B4625D81-2675-73AE-D35C-0E3AE8F6F1D9}"/>
              </a:ext>
            </a:extLst>
          </p:cNvPr>
          <p:cNvPicPr>
            <a:picLocks/>
          </p:cNvPicPr>
          <p:nvPr/>
        </p:nvPicPr>
        <p:blipFill>
          <a:blip>
            <a:extLst>
              <a:ext uri="{96DAC541-7B7A-43D3-8B79-37D633B846F1}">
                <asvg:svgBlip xmlns:asvg="http://schemas.microsoft.com/office/drawing/2016/SVG/main" r:embed="rId6"/>
              </a:ext>
            </a:extLst>
          </a:blip>
          <a:stretch>
            <a:fillRect/>
          </a:stretch>
        </p:blipFill>
        <p:spPr>
          <a:xfrm>
            <a:off x="5152466" y="8444105"/>
            <a:ext cx="463550" cy="463550"/>
          </a:xfrm>
          <a:prstGeom prst="rect">
            <a:avLst/>
          </a:prstGeom>
        </p:spPr>
      </p:pic>
      <p:sp>
        <p:nvSpPr>
          <p:cNvPr id="26" name="TextBox 25">
            <a:extLst>
              <a:ext uri="{FF2B5EF4-FFF2-40B4-BE49-F238E27FC236}">
                <a16:creationId xmlns:a16="http://schemas.microsoft.com/office/drawing/2014/main" id="{407B2311-8165-8436-DE97-1FA1339E7C7B}"/>
              </a:ext>
            </a:extLst>
          </p:cNvPr>
          <p:cNvSpPr txBox="1"/>
          <p:nvPr/>
        </p:nvSpPr>
        <p:spPr>
          <a:xfrm>
            <a:off x="5616016" y="8445048"/>
            <a:ext cx="1003687" cy="461665"/>
          </a:xfrm>
          <a:prstGeom prst="rect">
            <a:avLst/>
          </a:prstGeom>
          <a:noFill/>
        </p:spPr>
        <p:txBody>
          <a:bodyPr wrap="square" rtlCol="0">
            <a:spAutoFit/>
          </a:bodyPr>
          <a:lstStyle/>
          <a:p>
            <a:r>
              <a:rPr lang="en-GB" sz="1200" dirty="0">
                <a:solidFill>
                  <a:schemeClr val="bg1"/>
                </a:solidFill>
              </a:rPr>
              <a:t>Exam-style</a:t>
            </a:r>
          </a:p>
          <a:p>
            <a:r>
              <a:rPr lang="en-GB" sz="1200" dirty="0">
                <a:solidFill>
                  <a:schemeClr val="bg1"/>
                </a:solidFill>
              </a:rPr>
              <a:t>Questions</a:t>
            </a:r>
          </a:p>
        </p:txBody>
      </p:sp>
      <p:pic>
        <p:nvPicPr>
          <p:cNvPr id="29" name="Graphic 28">
            <a:extLst>
              <a:ext uri="{FF2B5EF4-FFF2-40B4-BE49-F238E27FC236}">
                <a16:creationId xmlns:a16="http://schemas.microsoft.com/office/drawing/2014/main" id="{3FECF373-E75A-C847-8DDC-A9E5E50B82AA}"/>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1817796" y="8441794"/>
            <a:ext cx="461665" cy="461665"/>
          </a:xfrm>
          <a:prstGeom prst="rect">
            <a:avLst/>
          </a:prstGeom>
        </p:spPr>
      </p:pic>
      <p:sp>
        <p:nvSpPr>
          <p:cNvPr id="30" name="TextBox 29">
            <a:extLst>
              <a:ext uri="{FF2B5EF4-FFF2-40B4-BE49-F238E27FC236}">
                <a16:creationId xmlns:a16="http://schemas.microsoft.com/office/drawing/2014/main" id="{7E70545A-2D27-27D7-136E-ADCCF429A838}"/>
              </a:ext>
            </a:extLst>
          </p:cNvPr>
          <p:cNvSpPr txBox="1"/>
          <p:nvPr/>
        </p:nvSpPr>
        <p:spPr>
          <a:xfrm>
            <a:off x="2163865" y="8441794"/>
            <a:ext cx="1003687" cy="461665"/>
          </a:xfrm>
          <a:prstGeom prst="rect">
            <a:avLst/>
          </a:prstGeom>
          <a:noFill/>
        </p:spPr>
        <p:txBody>
          <a:bodyPr wrap="square" rtlCol="0">
            <a:spAutoFit/>
          </a:bodyPr>
          <a:lstStyle/>
          <a:p>
            <a:r>
              <a:rPr lang="en-GB" sz="1200" dirty="0">
                <a:solidFill>
                  <a:schemeClr val="bg1"/>
                </a:solidFill>
              </a:rPr>
              <a:t>Retrieval </a:t>
            </a:r>
          </a:p>
          <a:p>
            <a:r>
              <a:rPr lang="en-GB" sz="1200" dirty="0">
                <a:solidFill>
                  <a:schemeClr val="bg1"/>
                </a:solidFill>
              </a:rPr>
              <a:t>Practice</a:t>
            </a:r>
          </a:p>
        </p:txBody>
      </p:sp>
      <p:sp>
        <p:nvSpPr>
          <p:cNvPr id="32" name="TextBox 31">
            <a:extLst>
              <a:ext uri="{FF2B5EF4-FFF2-40B4-BE49-F238E27FC236}">
                <a16:creationId xmlns:a16="http://schemas.microsoft.com/office/drawing/2014/main" id="{DF598060-57CF-C3E6-8233-2CC86D52FA78}"/>
              </a:ext>
            </a:extLst>
          </p:cNvPr>
          <p:cNvSpPr txBox="1"/>
          <p:nvPr/>
        </p:nvSpPr>
        <p:spPr>
          <a:xfrm>
            <a:off x="3894636" y="8445048"/>
            <a:ext cx="1003687" cy="461665"/>
          </a:xfrm>
          <a:prstGeom prst="rect">
            <a:avLst/>
          </a:prstGeom>
          <a:noFill/>
        </p:spPr>
        <p:txBody>
          <a:bodyPr wrap="square" rtlCol="0">
            <a:spAutoFit/>
          </a:bodyPr>
          <a:lstStyle/>
          <a:p>
            <a:r>
              <a:rPr lang="en-GB" sz="1200" dirty="0">
                <a:solidFill>
                  <a:schemeClr val="bg1"/>
                </a:solidFill>
              </a:rPr>
              <a:t>Case</a:t>
            </a:r>
          </a:p>
          <a:p>
            <a:r>
              <a:rPr lang="en-GB" sz="1200" dirty="0">
                <a:solidFill>
                  <a:schemeClr val="bg1"/>
                </a:solidFill>
              </a:rPr>
              <a:t>Studies</a:t>
            </a:r>
          </a:p>
        </p:txBody>
      </p:sp>
      <p:pic>
        <p:nvPicPr>
          <p:cNvPr id="33" name="Graphic 32">
            <a:extLst>
              <a:ext uri="{FF2B5EF4-FFF2-40B4-BE49-F238E27FC236}">
                <a16:creationId xmlns:a16="http://schemas.microsoft.com/office/drawing/2014/main" id="{22474CBD-5EC3-98BA-5F5E-9FAB3778988D}"/>
              </a:ext>
            </a:extLst>
          </p:cNvPr>
          <p:cNvPicPr>
            <a:picLocks/>
          </p:cNvPicPr>
          <p:nvPr/>
        </p:nvPicPr>
        <p:blipFill>
          <a:blip>
            <a:extLst>
              <a:ext uri="{96DAC541-7B7A-43D3-8B79-37D633B846F1}">
                <asvg:svgBlip xmlns:asvg="http://schemas.microsoft.com/office/drawing/2016/SVG/main" r:embed="rId8"/>
              </a:ext>
            </a:extLst>
          </a:blip>
          <a:stretch>
            <a:fillRect/>
          </a:stretch>
        </p:blipFill>
        <p:spPr>
          <a:xfrm>
            <a:off x="3506915" y="8454565"/>
            <a:ext cx="461665" cy="461665"/>
          </a:xfrm>
          <a:prstGeom prst="rect">
            <a:avLst/>
          </a:prstGeom>
        </p:spPr>
      </p:pic>
      <p:sp>
        <p:nvSpPr>
          <p:cNvPr id="3" name="TextBox 2">
            <a:extLst>
              <a:ext uri="{FF2B5EF4-FFF2-40B4-BE49-F238E27FC236}">
                <a16:creationId xmlns:a16="http://schemas.microsoft.com/office/drawing/2014/main" id="{41AECB17-D558-4688-3EEE-9541AC60B2AC}"/>
              </a:ext>
            </a:extLst>
          </p:cNvPr>
          <p:cNvSpPr txBox="1"/>
          <p:nvPr/>
        </p:nvSpPr>
        <p:spPr>
          <a:xfrm>
            <a:off x="769886" y="5775018"/>
            <a:ext cx="5705303" cy="1015663"/>
          </a:xfrm>
          <a:prstGeom prst="rect">
            <a:avLst/>
          </a:prstGeom>
          <a:noFill/>
        </p:spPr>
        <p:txBody>
          <a:bodyPr wrap="square" rtlCol="0">
            <a:spAutoFit/>
          </a:bodyPr>
          <a:lstStyle/>
          <a:p>
            <a:pPr algn="ctr"/>
            <a:r>
              <a:rPr lang="en-GB" sz="6000" dirty="0">
                <a:solidFill>
                  <a:schemeClr val="bg1"/>
                </a:solidFill>
              </a:rPr>
              <a:t>Coming soon!</a:t>
            </a:r>
          </a:p>
        </p:txBody>
      </p:sp>
    </p:spTree>
    <p:extLst>
      <p:ext uri="{BB962C8B-B14F-4D97-AF65-F5344CB8AC3E}">
        <p14:creationId xmlns:p14="http://schemas.microsoft.com/office/powerpoint/2010/main" val="35241654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E3B339B-EDD3-C445-AACF-6B70C8B097D1}">
  <we:reference id="wa104381063" version="1.0.0.1" store="en-GB"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26398</TotalTime>
  <Words>32</Words>
  <Application>Microsoft Macintosh PowerPoint</Application>
  <PresentationFormat>A4 Paper (210x297 mm)</PresentationFormat>
  <Paragraphs>14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Anthony Bennett - Internet Geography</dc:creator>
  <cp:keywords/>
  <dc:description>This document is copyright Internet Geography. Only individuals and departments with an appropriate license have permission to use this document. Printed copies can be shared with pupils. Electronic documents can be shared through a secure area in PDF format only. </dc:description>
  <cp:lastModifiedBy>Anthony Bennett - Internet Geography</cp:lastModifiedBy>
  <cp:revision>416</cp:revision>
  <cp:lastPrinted>2026-05-07T13:36:46Z</cp:lastPrinted>
  <dcterms:created xsi:type="dcterms:W3CDTF">2026-04-09T11:19:52Z</dcterms:created>
  <dcterms:modified xsi:type="dcterms:W3CDTF">2026-07-12T16:32:52Z</dcterms:modified>
  <cp:category/>
</cp:coreProperties>
</file>