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28"/>
    <p:restoredTop sz="94671"/>
  </p:normalViewPr>
  <p:slideViewPr>
    <p:cSldViewPr snapToGrid="0" snapToObjects="1">
      <p:cViewPr>
        <p:scale>
          <a:sx n="130" d="100"/>
          <a:sy n="130" d="100"/>
        </p:scale>
        <p:origin x="-616" y="-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47CE-ACF7-3942-A288-91FC6A9CB7DB}" type="datetimeFigureOut">
              <a:rPr lang="en-US" smtClean="0"/>
              <a:t>10/29/17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34D8-2DF3-0748-A675-B65255B29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47CE-ACF7-3942-A288-91FC6A9CB7DB}" type="datetimeFigureOut">
              <a:rPr lang="en-US" smtClean="0"/>
              <a:t>10/29/17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34D8-2DF3-0748-A675-B65255B29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47CE-ACF7-3942-A288-91FC6A9CB7DB}" type="datetimeFigureOut">
              <a:rPr lang="en-US" smtClean="0"/>
              <a:t>10/29/17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34D8-2DF3-0748-A675-B65255B29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47CE-ACF7-3942-A288-91FC6A9CB7DB}" type="datetimeFigureOut">
              <a:rPr lang="en-US" smtClean="0"/>
              <a:t>10/29/17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34D8-2DF3-0748-A675-B65255B29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47CE-ACF7-3942-A288-91FC6A9CB7DB}" type="datetimeFigureOut">
              <a:rPr lang="en-US" smtClean="0"/>
              <a:t>10/29/17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34D8-2DF3-0748-A675-B65255B29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47CE-ACF7-3942-A288-91FC6A9CB7DB}" type="datetimeFigureOut">
              <a:rPr lang="en-US" smtClean="0"/>
              <a:t>10/29/17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34D8-2DF3-0748-A675-B65255B29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47CE-ACF7-3942-A288-91FC6A9CB7DB}" type="datetimeFigureOut">
              <a:rPr lang="en-US" smtClean="0"/>
              <a:t>10/29/17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34D8-2DF3-0748-A675-B65255B29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47CE-ACF7-3942-A288-91FC6A9CB7DB}" type="datetimeFigureOut">
              <a:rPr lang="en-US" smtClean="0"/>
              <a:t>10/29/17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34D8-2DF3-0748-A675-B65255B29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47CE-ACF7-3942-A288-91FC6A9CB7DB}" type="datetimeFigureOut">
              <a:rPr lang="en-US" smtClean="0"/>
              <a:t>10/29/17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34D8-2DF3-0748-A675-B65255B29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47CE-ACF7-3942-A288-91FC6A9CB7DB}" type="datetimeFigureOut">
              <a:rPr lang="en-US" smtClean="0"/>
              <a:t>10/29/17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34D8-2DF3-0748-A675-B65255B29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47CE-ACF7-3942-A288-91FC6A9CB7DB}" type="datetimeFigureOut">
              <a:rPr lang="en-US" smtClean="0"/>
              <a:t>10/29/17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34D8-2DF3-0748-A675-B65255B29B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D47CE-ACF7-3942-A288-91FC6A9CB7DB}" type="datetimeFigureOut">
              <a:rPr lang="en-US" smtClean="0"/>
              <a:t>10/29/17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B34D8-2DF3-0748-A675-B65255B29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93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f"/><Relationship Id="rId3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921" t="1481" r="3635" b="5001"/>
          <a:stretch/>
        </p:blipFill>
        <p:spPr>
          <a:xfrm>
            <a:off x="0" y="-1"/>
            <a:ext cx="9144000" cy="68304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19700" y="1600200"/>
            <a:ext cx="12573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What are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push factors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causing people to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migrate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 away from rural areas in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LIDCs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5100" y="385627"/>
            <a:ext cx="49403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KBSticktoIt Medium" charset="0"/>
                <a:ea typeface="KBSticktoIt Medium" charset="0"/>
                <a:cs typeface="KBSticktoIt Medium" charset="0"/>
              </a:rPr>
              <a:t>Geography Question-a-day Revision</a:t>
            </a:r>
          </a:p>
          <a:p>
            <a:pPr algn="ctr"/>
            <a:r>
              <a:rPr lang="en-US" sz="2800" b="1" dirty="0" smtClean="0">
                <a:solidFill>
                  <a:srgbClr val="7030A0"/>
                </a:solidFill>
                <a:latin typeface="KBSticktoIt Medium" charset="0"/>
                <a:ea typeface="KBSticktoIt Medium" charset="0"/>
                <a:cs typeface="KBSticktoIt Medium" charset="0"/>
              </a:rPr>
              <a:t>November 2017</a:t>
            </a:r>
            <a:endParaRPr lang="en-US" sz="2800" b="1" dirty="0">
              <a:solidFill>
                <a:srgbClr val="7030A0"/>
              </a:solidFill>
              <a:latin typeface="KBSticktoIt Medium" charset="0"/>
              <a:ea typeface="KBSticktoIt Medium" charset="0"/>
              <a:cs typeface="KBSticktoIt Medium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89700" y="1728316"/>
            <a:ext cx="1257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Century Gothic" charset="0"/>
                <a:ea typeface="Century Gothic" charset="0"/>
                <a:cs typeface="Century Gothic" charset="0"/>
              </a:rPr>
              <a:t>What happens at a </a:t>
            </a:r>
            <a:r>
              <a:rPr lang="en-US" sz="1000" b="1" dirty="0" smtClean="0">
                <a:latin typeface="Century Gothic" charset="0"/>
                <a:ea typeface="Century Gothic" charset="0"/>
                <a:cs typeface="Century Gothic" charset="0"/>
              </a:rPr>
              <a:t>destructive plate boundary</a:t>
            </a:r>
            <a:r>
              <a:rPr lang="en-US" sz="10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10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04150" y="1612900"/>
            <a:ext cx="12573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Where are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tropical storms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found and what conditions are needed for them to form?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" y="2668507"/>
            <a:ext cx="1168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What were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physical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and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human causes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of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Boscastle flood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46200" y="2681207"/>
            <a:ext cx="12573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What are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push factors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causing people to migrate away from rural areas in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LIDCs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32625" y="20053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603500" y="2682714"/>
            <a:ext cx="1346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What is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long term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and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short term  evidence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 that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climate change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is happening?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24300" y="2681207"/>
            <a:ext cx="12573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What are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social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and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environmental impacts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of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climate change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in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UK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19700" y="2681207"/>
            <a:ext cx="12573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Draw and annotate a diagram to show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greenhouse effect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.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77000" y="2681207"/>
            <a:ext cx="12573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What are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physical factors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affecting how a country can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develop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810500" y="2681207"/>
            <a:ext cx="12573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How does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balance of trade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make it difficult for countries to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develop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850" y="3786107"/>
            <a:ext cx="12573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What happens during a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normal year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and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El Nino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year in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Pacific Ocean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46200" y="3786107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Draw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global circulation system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and describe the three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cells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.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16200" y="3786107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What were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responses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to the ‘Big Dry’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drought in Australia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24300" y="3878440"/>
            <a:ext cx="1257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Century Gothic" charset="0"/>
                <a:ea typeface="Century Gothic" charset="0"/>
                <a:cs typeface="Century Gothic" charset="0"/>
              </a:rPr>
              <a:t>What happens at a </a:t>
            </a:r>
            <a:r>
              <a:rPr lang="en-US" sz="1000" b="1" dirty="0" smtClean="0">
                <a:latin typeface="Century Gothic" charset="0"/>
                <a:ea typeface="Century Gothic" charset="0"/>
                <a:cs typeface="Century Gothic" charset="0"/>
              </a:rPr>
              <a:t>constructive plate boundary</a:t>
            </a:r>
            <a:r>
              <a:rPr lang="en-US" sz="10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10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94300" y="3842939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How are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earthquakes measured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? (There’s two ways!)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64300" y="3832273"/>
            <a:ext cx="132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What is the difference between a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composite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 and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shield volcano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785100" y="3755329"/>
            <a:ext cx="1257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Century Gothic" charset="0"/>
                <a:ea typeface="Century Gothic" charset="0"/>
                <a:cs typeface="Century Gothic" charset="0"/>
              </a:rPr>
              <a:t>What are the three </a:t>
            </a:r>
            <a:r>
              <a:rPr lang="en-US" sz="1000" b="1" dirty="0" smtClean="0">
                <a:latin typeface="Century Gothic" charset="0"/>
                <a:ea typeface="Century Gothic" charset="0"/>
                <a:cs typeface="Century Gothic" charset="0"/>
              </a:rPr>
              <a:t>natural causes </a:t>
            </a:r>
            <a:r>
              <a:rPr lang="en-US" sz="1000" dirty="0" smtClean="0">
                <a:latin typeface="Century Gothic" charset="0"/>
                <a:ea typeface="Century Gothic" charset="0"/>
                <a:cs typeface="Century Gothic" charset="0"/>
              </a:rPr>
              <a:t>of </a:t>
            </a:r>
            <a:r>
              <a:rPr lang="en-US" sz="1000" b="1" dirty="0" smtClean="0">
                <a:latin typeface="Century Gothic" charset="0"/>
                <a:ea typeface="Century Gothic" charset="0"/>
                <a:cs typeface="Century Gothic" charset="0"/>
              </a:rPr>
              <a:t>climate change</a:t>
            </a:r>
            <a:r>
              <a:rPr lang="en-US" sz="10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10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850" y="4821392"/>
            <a:ext cx="12573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Century Gothic" charset="0"/>
                <a:ea typeface="Century Gothic" charset="0"/>
                <a:cs typeface="Century Gothic" charset="0"/>
              </a:rPr>
              <a:t>What </a:t>
            </a:r>
            <a:r>
              <a:rPr lang="en-US" sz="1000" b="1" dirty="0" smtClean="0">
                <a:latin typeface="Century Gothic" charset="0"/>
                <a:ea typeface="Century Gothic" charset="0"/>
                <a:cs typeface="Century Gothic" charset="0"/>
              </a:rPr>
              <a:t>opportunities </a:t>
            </a:r>
            <a:r>
              <a:rPr lang="en-US" sz="1000" dirty="0" smtClean="0">
                <a:latin typeface="Century Gothic" charset="0"/>
                <a:ea typeface="Century Gothic" charset="0"/>
                <a:cs typeface="Century Gothic" charset="0"/>
              </a:rPr>
              <a:t>does </a:t>
            </a:r>
            <a:r>
              <a:rPr lang="en-US" sz="1000" b="1" dirty="0" smtClean="0">
                <a:latin typeface="Century Gothic" charset="0"/>
                <a:ea typeface="Century Gothic" charset="0"/>
                <a:cs typeface="Century Gothic" charset="0"/>
              </a:rPr>
              <a:t>climate change </a:t>
            </a:r>
            <a:r>
              <a:rPr lang="en-US" sz="1000" dirty="0" smtClean="0">
                <a:latin typeface="Century Gothic" charset="0"/>
                <a:ea typeface="Century Gothic" charset="0"/>
                <a:cs typeface="Century Gothic" charset="0"/>
              </a:rPr>
              <a:t>bring to the </a:t>
            </a:r>
            <a:r>
              <a:rPr lang="en-US" sz="1000" b="1" dirty="0" smtClean="0">
                <a:latin typeface="Century Gothic" charset="0"/>
                <a:ea typeface="Century Gothic" charset="0"/>
                <a:cs typeface="Century Gothic" charset="0"/>
              </a:rPr>
              <a:t>UK</a:t>
            </a:r>
            <a:r>
              <a:rPr lang="en-US" sz="10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10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46200" y="4929113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How have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flora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 and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fauna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 adapted to survive in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hot deserts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03090" y="4942097"/>
            <a:ext cx="13466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Century Gothic" charset="0"/>
                <a:ea typeface="Century Gothic" charset="0"/>
                <a:cs typeface="Century Gothic" charset="0"/>
              </a:rPr>
              <a:t>Describe the </a:t>
            </a:r>
            <a:r>
              <a:rPr lang="en-US" sz="1000" b="1" dirty="0" smtClean="0">
                <a:latin typeface="Century Gothic" charset="0"/>
                <a:ea typeface="Century Gothic" charset="0"/>
                <a:cs typeface="Century Gothic" charset="0"/>
              </a:rPr>
              <a:t>soil profile </a:t>
            </a:r>
            <a:r>
              <a:rPr lang="en-US" sz="1000" dirty="0" smtClean="0">
                <a:latin typeface="Century Gothic" charset="0"/>
                <a:ea typeface="Century Gothic" charset="0"/>
                <a:cs typeface="Century Gothic" charset="0"/>
              </a:rPr>
              <a:t>in the </a:t>
            </a:r>
            <a:r>
              <a:rPr lang="en-US" sz="1000" b="1" dirty="0" smtClean="0">
                <a:latin typeface="Century Gothic" charset="0"/>
                <a:ea typeface="Century Gothic" charset="0"/>
                <a:cs typeface="Century Gothic" charset="0"/>
              </a:rPr>
              <a:t>tropical rainforest</a:t>
            </a:r>
            <a:r>
              <a:rPr lang="en-US" sz="1000" dirty="0" smtClean="0">
                <a:latin typeface="Century Gothic" charset="0"/>
                <a:ea typeface="Century Gothic" charset="0"/>
                <a:cs typeface="Century Gothic" charset="0"/>
              </a:rPr>
              <a:t>.</a:t>
            </a:r>
            <a:endParaRPr lang="en-US" sz="10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39458" y="4866171"/>
            <a:ext cx="12573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What are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goods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and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services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 provided by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tropical rainforests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01264" y="4929113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How does the </a:t>
            </a:r>
            <a:r>
              <a:rPr lang="en-US" sz="900" b="1" dirty="0" err="1" smtClean="0">
                <a:latin typeface="Century Gothic" charset="0"/>
                <a:ea typeface="Century Gothic" charset="0"/>
                <a:cs typeface="Century Gothic" charset="0"/>
              </a:rPr>
              <a:t>Antartic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 Treaty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protect </a:t>
            </a:r>
            <a:r>
              <a:rPr lang="en-US" sz="900" b="1" dirty="0" err="1" smtClean="0">
                <a:latin typeface="Century Gothic" charset="0"/>
                <a:ea typeface="Century Gothic" charset="0"/>
                <a:cs typeface="Century Gothic" charset="0"/>
              </a:rPr>
              <a:t>Antactica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 sustainably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461432" y="4914090"/>
            <a:ext cx="1329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Where are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squatter settlements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found in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LIDC cities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any why are they there?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47000" y="4862465"/>
            <a:ext cx="1320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What are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causes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 and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consequences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 of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counter </a:t>
            </a:r>
            <a:r>
              <a:rPr lang="en-US" sz="900" b="1" dirty="0" err="1" smtClean="0">
                <a:latin typeface="Century Gothic" charset="0"/>
                <a:ea typeface="Century Gothic" charset="0"/>
                <a:cs typeface="Century Gothic" charset="0"/>
              </a:rPr>
              <a:t>urbanisation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in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ACs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9850" y="5953996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Describe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climate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 (temp &amp; rainfall) of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temperate forests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.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358900" y="5997342"/>
            <a:ext cx="1257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Century Gothic" charset="0"/>
                <a:ea typeface="Century Gothic" charset="0"/>
                <a:cs typeface="Century Gothic" charset="0"/>
              </a:rPr>
              <a:t>How does a </a:t>
            </a:r>
            <a:r>
              <a:rPr lang="en-US" sz="1000" b="1" dirty="0" smtClean="0">
                <a:latin typeface="Century Gothic" charset="0"/>
                <a:ea typeface="Century Gothic" charset="0"/>
                <a:cs typeface="Century Gothic" charset="0"/>
              </a:rPr>
              <a:t>coastal spit </a:t>
            </a:r>
            <a:r>
              <a:rPr lang="en-US" sz="1000" dirty="0" smtClean="0">
                <a:latin typeface="Century Gothic" charset="0"/>
                <a:ea typeface="Century Gothic" charset="0"/>
                <a:cs typeface="Century Gothic" charset="0"/>
              </a:rPr>
              <a:t>form?</a:t>
            </a:r>
            <a:endParaRPr lang="en-US" sz="10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635250" y="5935273"/>
            <a:ext cx="129150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What are the four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processes of erosion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that affect both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coasts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 and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rivers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? </a:t>
            </a:r>
            <a:r>
              <a:rPr lang="en-US" sz="900" u="sng" dirty="0" smtClean="0">
                <a:latin typeface="Century Gothic" charset="0"/>
                <a:ea typeface="Century Gothic" charset="0"/>
                <a:cs typeface="Century Gothic" charset="0"/>
              </a:rPr>
              <a:t>Define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 them!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852402" y="5922020"/>
            <a:ext cx="14117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How has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Dawlish Warren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been protected by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coastal management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strategies?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201264" y="5953996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What were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impacts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 of the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Eyjafjallajokull eruption 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in 2010?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06" y="793340"/>
            <a:ext cx="524987" cy="48998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0456" y="793340"/>
            <a:ext cx="524987" cy="489987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377950" y="1124779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mtClean="0"/>
              <a:t>Okehampton College</a:t>
            </a:r>
            <a:endParaRPr lang="en-US" sz="1200"/>
          </a:p>
        </p:txBody>
      </p:sp>
      <p:sp>
        <p:nvSpPr>
          <p:cNvPr id="47" name="TextBox 46"/>
          <p:cNvSpPr txBox="1"/>
          <p:nvPr/>
        </p:nvSpPr>
        <p:spPr>
          <a:xfrm>
            <a:off x="3968749" y="1600200"/>
            <a:ext cx="1168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What are the differences </a:t>
            </a:r>
            <a:r>
              <a:rPr lang="en-US" sz="900" smtClean="0">
                <a:latin typeface="Century Gothic" charset="0"/>
                <a:ea typeface="Century Gothic" charset="0"/>
                <a:cs typeface="Century Gothic" charset="0"/>
              </a:rPr>
              <a:t>between </a:t>
            </a:r>
            <a:r>
              <a:rPr lang="en-US" sz="900" smtClean="0">
                <a:latin typeface="Century Gothic" charset="0"/>
                <a:ea typeface="Century Gothic" charset="0"/>
                <a:cs typeface="Century Gothic" charset="0"/>
              </a:rPr>
              <a:t>a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world </a:t>
            </a:r>
            <a:r>
              <a:rPr lang="en-US" sz="900" b="1" smtClean="0">
                <a:latin typeface="Century Gothic" charset="0"/>
                <a:ea typeface="Century Gothic" charset="0"/>
                <a:cs typeface="Century Gothic" charset="0"/>
              </a:rPr>
              <a:t>city </a:t>
            </a:r>
            <a:r>
              <a:rPr lang="en-US" sz="900" smtClean="0">
                <a:latin typeface="Century Gothic" charset="0"/>
                <a:ea typeface="Century Gothic" charset="0"/>
                <a:cs typeface="Century Gothic" charset="0"/>
              </a:rPr>
              <a:t>and a </a:t>
            </a:r>
            <a:r>
              <a:rPr lang="en-US" sz="900" b="1" dirty="0" smtClean="0">
                <a:latin typeface="Century Gothic" charset="0"/>
                <a:ea typeface="Century Gothic" charset="0"/>
                <a:cs typeface="Century Gothic" charset="0"/>
              </a:rPr>
              <a:t>megacity</a:t>
            </a:r>
            <a:r>
              <a:rPr lang="en-US" sz="900" dirty="0" smtClean="0">
                <a:latin typeface="Century Gothic" charset="0"/>
                <a:ea typeface="Century Gothic" charset="0"/>
                <a:cs typeface="Century Gothic" charset="0"/>
              </a:rPr>
              <a:t>?</a:t>
            </a:r>
            <a:endParaRPr lang="en-US" sz="9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08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</TotalTime>
  <Words>366</Words>
  <Application>Microsoft Macintosh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KBSticktoIt Medium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Payne</dc:creator>
  <cp:lastModifiedBy>J Payne</cp:lastModifiedBy>
  <cp:revision>7</cp:revision>
  <dcterms:created xsi:type="dcterms:W3CDTF">2017-10-29T16:50:32Z</dcterms:created>
  <dcterms:modified xsi:type="dcterms:W3CDTF">2017-10-29T18:53:50Z</dcterms:modified>
</cp:coreProperties>
</file>