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82" r:id="rId2"/>
    <p:sldId id="283" r:id="rId3"/>
    <p:sldId id="278" r:id="rId4"/>
    <p:sldId id="28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25B59D"/>
    <a:srgbClr val="DF8E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45" autoAdjust="0"/>
    <p:restoredTop sz="92620" autoAdjust="0"/>
  </p:normalViewPr>
  <p:slideViewPr>
    <p:cSldViewPr snapToGrid="0">
      <p:cViewPr varScale="1">
        <p:scale>
          <a:sx n="67" d="100"/>
          <a:sy n="67" d="100"/>
        </p:scale>
        <p:origin x="15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34F34-494B-45B6-9272-531E1A45579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13BDF-88F4-49B2-824B-176461FED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88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13BDF-88F4-49B2-824B-176461FEDDA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530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13BDF-88F4-49B2-824B-176461FEDDA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52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800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3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87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76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763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969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38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28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48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0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82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0B403-AC3F-4FB8-9686-65991D8C7C1A}" type="datetimeFigureOut">
              <a:rPr lang="en-GB" smtClean="0"/>
              <a:t>24/09/2017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42C1B-B201-4208-8DB8-FF81C365DF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31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967563" y="0"/>
            <a:ext cx="7404912" cy="6778559"/>
            <a:chOff x="967563" y="0"/>
            <a:chExt cx="7404912" cy="6778559"/>
          </a:xfrm>
        </p:grpSpPr>
        <p:pic>
          <p:nvPicPr>
            <p:cNvPr id="3074" name="Picture 2" descr="Image result for blank clock fac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563" y="0"/>
              <a:ext cx="7404912" cy="67785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  <p:sp>
          <p:nvSpPr>
            <p:cNvPr id="3" name="Rectangle 2"/>
            <p:cNvSpPr/>
            <p:nvPr/>
          </p:nvSpPr>
          <p:spPr>
            <a:xfrm>
              <a:off x="3857264" y="414115"/>
              <a:ext cx="1625510" cy="5425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GB" sz="2800" b="1" u="sng" dirty="0"/>
                <a:t>C</a:t>
              </a:r>
              <a:r>
                <a:rPr lang="en-GB" sz="2800" dirty="0"/>
                <a:t>ontinent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10237" y="2235881"/>
              <a:ext cx="2589544" cy="56630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2800" b="1" u="sng" dirty="0"/>
                <a:t>L</a:t>
              </a:r>
              <a:r>
                <a:rPr lang="en-GB" sz="2800" dirty="0"/>
                <a:t>ines of latitude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37087" y="4566580"/>
              <a:ext cx="2385915" cy="56630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2800" b="1" u="sng" dirty="0"/>
                <a:t>O</a:t>
              </a:r>
              <a:r>
                <a:rPr lang="en-GB" sz="2800" dirty="0"/>
                <a:t>ceans &amp; Seas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779470" y="4206887"/>
              <a:ext cx="1516569" cy="606961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GB" sz="3200" b="1" u="sng" dirty="0"/>
                <a:t>C</a:t>
              </a:r>
              <a:r>
                <a:rPr lang="en-GB" sz="3200" dirty="0"/>
                <a:t>ountry</a:t>
              </a:r>
              <a:endParaRPr lang="en-GB" sz="3200" b="1" u="sng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512935" y="2110605"/>
              <a:ext cx="2503654" cy="54258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2800" b="1" u="sng" dirty="0"/>
                <a:t>C</a:t>
              </a:r>
              <a:r>
                <a:rPr lang="en-GB" sz="2800" dirty="0"/>
                <a:t>ompass Rose</a:t>
              </a:r>
              <a:endParaRPr lang="en-GB" sz="2800" b="1" u="sng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0" y="0"/>
            <a:ext cx="2264229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800" b="1" dirty="0"/>
              <a:t>C.L.O.C.C your </a:t>
            </a:r>
          </a:p>
          <a:p>
            <a:pPr algn="ctr"/>
            <a:r>
              <a:rPr lang="en-GB" sz="2800" b="1" dirty="0"/>
              <a:t>description</a:t>
            </a:r>
          </a:p>
        </p:txBody>
      </p:sp>
      <p:pic>
        <p:nvPicPr>
          <p:cNvPr id="4" name="Picture 2" descr="Image result for continen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752" y="1043124"/>
            <a:ext cx="1896534" cy="9624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044" y="2935427"/>
            <a:ext cx="1076326" cy="10179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5187" y="5256599"/>
            <a:ext cx="1356061" cy="7833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154" y="4937207"/>
            <a:ext cx="852442" cy="10288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4" descr="Image result for compass point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175" y="2753797"/>
            <a:ext cx="923766" cy="9769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630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blank clock f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63" y="110215"/>
            <a:ext cx="7404912" cy="66683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0"/>
            <a:ext cx="1930400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200" dirty="0"/>
              <a:t>Describe the distribution of polar regions. (3 marks)</a:t>
            </a:r>
          </a:p>
        </p:txBody>
      </p:sp>
      <p:sp>
        <p:nvSpPr>
          <p:cNvPr id="3" name="Rectangle 2"/>
          <p:cNvSpPr/>
          <p:nvPr/>
        </p:nvSpPr>
        <p:spPr>
          <a:xfrm>
            <a:off x="3857264" y="414115"/>
            <a:ext cx="1625510" cy="5425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2800" b="1" u="sng" dirty="0"/>
              <a:t>C</a:t>
            </a:r>
            <a:r>
              <a:rPr lang="en-GB" sz="2800" dirty="0"/>
              <a:t>ontinent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10237" y="2235881"/>
            <a:ext cx="2589544" cy="5663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800" b="1" u="sng" dirty="0"/>
              <a:t>L</a:t>
            </a:r>
            <a:r>
              <a:rPr lang="en-GB" sz="2800" dirty="0"/>
              <a:t>ines of latitude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37087" y="4566580"/>
            <a:ext cx="2385915" cy="5663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800" b="1" u="sng" dirty="0"/>
              <a:t>O</a:t>
            </a:r>
            <a:r>
              <a:rPr lang="en-GB" sz="2800" dirty="0"/>
              <a:t>ceans &amp; Seas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79470" y="4206887"/>
            <a:ext cx="1516569" cy="60696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3200" b="1" u="sng" dirty="0"/>
              <a:t>C</a:t>
            </a:r>
            <a:r>
              <a:rPr lang="en-GB" sz="3200" dirty="0"/>
              <a:t>ountry</a:t>
            </a:r>
            <a:endParaRPr lang="en-GB" sz="3200" b="1" u="sng" dirty="0"/>
          </a:p>
        </p:txBody>
      </p:sp>
      <p:sp>
        <p:nvSpPr>
          <p:cNvPr id="13" name="Rectangle 12"/>
          <p:cNvSpPr/>
          <p:nvPr/>
        </p:nvSpPr>
        <p:spPr>
          <a:xfrm>
            <a:off x="1512935" y="2110605"/>
            <a:ext cx="2503654" cy="5425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800" b="1" u="sng" dirty="0"/>
              <a:t>C</a:t>
            </a:r>
            <a:r>
              <a:rPr lang="en-GB" sz="2800" dirty="0"/>
              <a:t>ompass Rose</a:t>
            </a:r>
            <a:endParaRPr lang="en-GB" sz="2800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309113" y="989353"/>
            <a:ext cx="2721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Antarctica, North America, Europe, Asia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7087" y="2897699"/>
            <a:ext cx="2919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Arctic Circle, Antarctic Circle, extreme northern latitudes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0237" y="5132889"/>
            <a:ext cx="2067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Southern Ocean, Arctic Ocean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30400" y="4816833"/>
            <a:ext cx="2067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Canada, Russia, Greenland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4110" y="2666662"/>
            <a:ext cx="24935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Northern </a:t>
            </a:r>
            <a:r>
              <a:rPr lang="en-GB" dirty="0"/>
              <a:t>Canada, </a:t>
            </a:r>
            <a:r>
              <a:rPr lang="en-GB" b="1" dirty="0"/>
              <a:t>South</a:t>
            </a:r>
            <a:r>
              <a:rPr lang="en-GB" dirty="0"/>
              <a:t> of the Antarctic Circle, </a:t>
            </a:r>
            <a:r>
              <a:rPr lang="en-GB" b="1" dirty="0"/>
              <a:t>North </a:t>
            </a:r>
            <a:r>
              <a:rPr lang="en-GB" dirty="0"/>
              <a:t>of the Arctic Circle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732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90022"/>
            <a:ext cx="6390158" cy="687297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Thought stems to improve your writing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14999" y="777319"/>
            <a:ext cx="3222822" cy="1980169"/>
          </a:xfrm>
          <a:prstGeom prst="cloudCallout">
            <a:avLst>
              <a:gd name="adj1" fmla="val -50083"/>
              <a:gd name="adj2" fmla="val 743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Include </a:t>
            </a:r>
            <a:r>
              <a:rPr lang="en-GB" b="1" dirty="0"/>
              <a:t>compass rose</a:t>
            </a:r>
            <a:r>
              <a:rPr lang="en-GB" dirty="0"/>
              <a:t> points throughout instead of saying next to/under etc.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72565" y="1082512"/>
            <a:ext cx="3537786" cy="1856100"/>
          </a:xfrm>
          <a:prstGeom prst="cloudCallout">
            <a:avLst>
              <a:gd name="adj1" fmla="val 29429"/>
              <a:gd name="adj2" fmla="val 692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You could start be mentioning </a:t>
            </a:r>
            <a:r>
              <a:rPr lang="en-GB" b="1" dirty="0"/>
              <a:t>continents </a:t>
            </a:r>
            <a:r>
              <a:rPr lang="en-GB" dirty="0"/>
              <a:t>and </a:t>
            </a:r>
            <a:r>
              <a:rPr lang="en-GB" b="1" dirty="0"/>
              <a:t>countries </a:t>
            </a:r>
            <a:r>
              <a:rPr lang="en-GB" dirty="0"/>
              <a:t>found within polar regions.</a:t>
            </a:r>
            <a:endParaRPr lang="en-GB" b="1" dirty="0"/>
          </a:p>
        </p:txBody>
      </p:sp>
      <p:sp>
        <p:nvSpPr>
          <p:cNvPr id="10" name="Rounded Rectangle 7"/>
          <p:cNvSpPr/>
          <p:nvPr/>
        </p:nvSpPr>
        <p:spPr>
          <a:xfrm>
            <a:off x="267084" y="542053"/>
            <a:ext cx="4776404" cy="4362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Sentence starter: </a:t>
            </a:r>
            <a:r>
              <a:rPr lang="en-GB" dirty="0"/>
              <a:t>Polar regions are located… </a:t>
            </a:r>
          </a:p>
        </p:txBody>
      </p:sp>
      <p:sp>
        <p:nvSpPr>
          <p:cNvPr id="11" name="Cloud Callout 3"/>
          <p:cNvSpPr/>
          <p:nvPr/>
        </p:nvSpPr>
        <p:spPr>
          <a:xfrm>
            <a:off x="6157564" y="4721582"/>
            <a:ext cx="2986436" cy="1818282"/>
          </a:xfrm>
          <a:prstGeom prst="cloudCallout">
            <a:avLst>
              <a:gd name="adj1" fmla="val -60863"/>
              <a:gd name="adj2" fmla="val -51387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Include </a:t>
            </a:r>
            <a:r>
              <a:rPr lang="en-GB" b="1" dirty="0"/>
              <a:t>compass rose</a:t>
            </a:r>
            <a:r>
              <a:rPr lang="en-GB" dirty="0"/>
              <a:t> points instead of saying next to/under etc.</a:t>
            </a:r>
          </a:p>
        </p:txBody>
      </p:sp>
      <p:sp>
        <p:nvSpPr>
          <p:cNvPr id="12" name="Rounded Rectangle 7"/>
          <p:cNvSpPr/>
          <p:nvPr/>
        </p:nvSpPr>
        <p:spPr>
          <a:xfrm>
            <a:off x="2693770" y="3400454"/>
            <a:ext cx="3098319" cy="123480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Describe the distribution of polar regions (3 marks).</a:t>
            </a:r>
            <a:endParaRPr lang="en-GB" sz="2400" dirty="0"/>
          </a:p>
        </p:txBody>
      </p:sp>
      <p:sp>
        <p:nvSpPr>
          <p:cNvPr id="13" name="Cloud Callout 3"/>
          <p:cNvSpPr/>
          <p:nvPr/>
        </p:nvSpPr>
        <p:spPr>
          <a:xfrm>
            <a:off x="0" y="4829175"/>
            <a:ext cx="3257550" cy="2028825"/>
          </a:xfrm>
          <a:prstGeom prst="cloudCallout">
            <a:avLst>
              <a:gd name="adj1" fmla="val 27005"/>
              <a:gd name="adj2" fmla="val -75449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Assume that you are </a:t>
            </a:r>
            <a:r>
              <a:rPr lang="en-GB" b="1" dirty="0"/>
              <a:t>giving the reader directions</a:t>
            </a:r>
            <a:r>
              <a:rPr lang="en-GB" dirty="0"/>
              <a:t> to find the location on a map! </a:t>
            </a:r>
            <a:r>
              <a:rPr lang="en-GB" b="1" dirty="0"/>
              <a:t>Be specific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6562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1731" y="0"/>
            <a:ext cx="6498401" cy="7179733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C.L.O.C.C your description</a:t>
            </a:r>
          </a:p>
          <a:p>
            <a:endParaRPr lang="en-GB" b="1" dirty="0"/>
          </a:p>
          <a:p>
            <a:pPr>
              <a:lnSpc>
                <a:spcPct val="110000"/>
              </a:lnSpc>
            </a:pPr>
            <a:r>
              <a:rPr lang="en-GB" b="1" dirty="0"/>
              <a:t>	</a:t>
            </a:r>
            <a:r>
              <a:rPr lang="en-GB" b="1" u="sng" dirty="0"/>
              <a:t>C</a:t>
            </a:r>
            <a:r>
              <a:rPr lang="en-GB" dirty="0"/>
              <a:t>ontinent</a:t>
            </a:r>
          </a:p>
          <a:p>
            <a:pPr>
              <a:lnSpc>
                <a:spcPct val="110000"/>
              </a:lnSpc>
            </a:pPr>
            <a:endParaRPr lang="en-GB" dirty="0"/>
          </a:p>
          <a:p>
            <a:pPr>
              <a:lnSpc>
                <a:spcPct val="110000"/>
              </a:lnSpc>
            </a:pPr>
            <a:r>
              <a:rPr lang="en-GB" dirty="0"/>
              <a:t>	</a:t>
            </a:r>
            <a:r>
              <a:rPr lang="en-GB" b="1" u="sng" dirty="0"/>
              <a:t>L</a:t>
            </a:r>
            <a:r>
              <a:rPr lang="en-GB" dirty="0"/>
              <a:t>ines of latitude</a:t>
            </a:r>
          </a:p>
          <a:p>
            <a:pPr>
              <a:lnSpc>
                <a:spcPct val="110000"/>
              </a:lnSpc>
            </a:pPr>
            <a:endParaRPr lang="en-GB" dirty="0"/>
          </a:p>
          <a:p>
            <a:pPr>
              <a:lnSpc>
                <a:spcPct val="110000"/>
              </a:lnSpc>
            </a:pPr>
            <a:r>
              <a:rPr lang="en-GB" dirty="0"/>
              <a:t>	</a:t>
            </a:r>
            <a:r>
              <a:rPr lang="en-GB" b="1" u="sng" dirty="0"/>
              <a:t>O</a:t>
            </a:r>
            <a:r>
              <a:rPr lang="en-GB" dirty="0"/>
              <a:t>ceans/seas</a:t>
            </a:r>
          </a:p>
          <a:p>
            <a:pPr>
              <a:lnSpc>
                <a:spcPct val="110000"/>
              </a:lnSpc>
            </a:pPr>
            <a:endParaRPr lang="en-GB" dirty="0"/>
          </a:p>
          <a:p>
            <a:pPr>
              <a:lnSpc>
                <a:spcPct val="110000"/>
              </a:lnSpc>
            </a:pPr>
            <a:r>
              <a:rPr lang="en-GB" dirty="0"/>
              <a:t>	</a:t>
            </a:r>
            <a:r>
              <a:rPr lang="en-GB" b="1" u="sng" dirty="0"/>
              <a:t>C</a:t>
            </a:r>
            <a:r>
              <a:rPr lang="en-GB" dirty="0"/>
              <a:t>ountry</a:t>
            </a:r>
          </a:p>
          <a:p>
            <a:pPr>
              <a:lnSpc>
                <a:spcPct val="110000"/>
              </a:lnSpc>
            </a:pPr>
            <a:endParaRPr lang="en-GB" dirty="0"/>
          </a:p>
          <a:p>
            <a:pPr>
              <a:lnSpc>
                <a:spcPct val="110000"/>
              </a:lnSpc>
            </a:pPr>
            <a:r>
              <a:rPr lang="en-GB" dirty="0"/>
              <a:t>	</a:t>
            </a:r>
            <a:r>
              <a:rPr lang="en-GB" b="1" u="sng" dirty="0"/>
              <a:t>C</a:t>
            </a:r>
            <a:r>
              <a:rPr lang="en-GB" dirty="0"/>
              <a:t>ompass Rose</a:t>
            </a:r>
          </a:p>
          <a:p>
            <a:r>
              <a:rPr lang="en-GB" b="1" dirty="0"/>
              <a:t>		</a:t>
            </a:r>
          </a:p>
          <a:p>
            <a:endParaRPr lang="en-GB" b="1" dirty="0"/>
          </a:p>
          <a:p>
            <a:endParaRPr lang="en-GB" b="1" dirty="0"/>
          </a:p>
        </p:txBody>
      </p:sp>
      <p:pic>
        <p:nvPicPr>
          <p:cNvPr id="2050" name="Picture 2" descr="Image result for continent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319" y="754062"/>
            <a:ext cx="1896534" cy="9624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251" y="1972803"/>
            <a:ext cx="1076326" cy="10179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081" y="3088755"/>
            <a:ext cx="2079096" cy="12010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0388" y="4387858"/>
            <a:ext cx="1055796" cy="1274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2" name="Picture 4" descr="Image result for compass poin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86" y="5662093"/>
            <a:ext cx="1061858" cy="11229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740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</TotalTime>
  <Words>179</Words>
  <Application>Microsoft Office PowerPoint</Application>
  <PresentationFormat>On-screen Show (4:3)</PresentationFormat>
  <Paragraphs>39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Roodt</dc:creator>
  <cp:lastModifiedBy>Megan Roodt</cp:lastModifiedBy>
  <cp:revision>91</cp:revision>
  <dcterms:created xsi:type="dcterms:W3CDTF">2017-08-25T10:18:16Z</dcterms:created>
  <dcterms:modified xsi:type="dcterms:W3CDTF">2017-09-24T18:19:12Z</dcterms:modified>
</cp:coreProperties>
</file>