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  <p:sldId id="256" r:id="rId3"/>
    <p:sldId id="258" r:id="rId4"/>
    <p:sldId id="261" r:id="rId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44"/>
    <p:restoredTop sz="94643"/>
  </p:normalViewPr>
  <p:slideViewPr>
    <p:cSldViewPr snapToGrid="0" snapToObjects="1">
      <p:cViewPr>
        <p:scale>
          <a:sx n="102" d="100"/>
          <a:sy n="102" d="100"/>
        </p:scale>
        <p:origin x="6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0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9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2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1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0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8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2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2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4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E4CB0-75AD-A745-989C-A7D56D7FB5E0}" type="datetimeFigureOut">
              <a:rPr lang="en-US" smtClean="0"/>
              <a:t>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B83ED-1083-7144-B345-E2836D5C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1EE4F6-33D0-FB4C-8EC4-1C6D1399AF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1.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F15527-EF53-734C-993F-3F4D73389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33" y="0"/>
            <a:ext cx="4289778" cy="23944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D03509-CB23-244C-A871-FCB740C74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261" y="1666745"/>
            <a:ext cx="4268739" cy="237349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A125E78-DA8A-BE4A-91B6-8EAEFC98ED13}"/>
              </a:ext>
            </a:extLst>
          </p:cNvPr>
          <p:cNvSpPr txBox="1">
            <a:spLocks/>
          </p:cNvSpPr>
          <p:nvPr/>
        </p:nvSpPr>
        <p:spPr>
          <a:xfrm>
            <a:off x="5028118" y="1787497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2.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B7D7F9-6571-9446-943C-EBD9FD9DC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58" y="2902713"/>
            <a:ext cx="4548011" cy="236849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783239F-AF17-264C-8B95-B3D2EDD2688A}"/>
              </a:ext>
            </a:extLst>
          </p:cNvPr>
          <p:cNvSpPr txBox="1">
            <a:spLocks/>
          </p:cNvSpPr>
          <p:nvPr/>
        </p:nvSpPr>
        <p:spPr>
          <a:xfrm>
            <a:off x="107244" y="2902713"/>
            <a:ext cx="516466" cy="320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3. </a:t>
            </a:r>
          </a:p>
        </p:txBody>
      </p:sp>
    </p:spTree>
    <p:extLst>
      <p:ext uri="{BB962C8B-B14F-4D97-AF65-F5344CB8AC3E}">
        <p14:creationId xmlns:p14="http://schemas.microsoft.com/office/powerpoint/2010/main" val="1198884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265D-0B73-F24A-97A4-A133D34AB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9283"/>
            <a:ext cx="6858000" cy="320984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Tropical Rainforest Ecosystem Concept Map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60BCD13-678C-AE47-932F-689C89EE1C93}"/>
              </a:ext>
            </a:extLst>
          </p:cNvPr>
          <p:cNvSpPr/>
          <p:nvPr/>
        </p:nvSpPr>
        <p:spPr>
          <a:xfrm>
            <a:off x="36689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Under canopy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4B6C477-5737-114B-8C78-3F10EAF5B0C5}"/>
              </a:ext>
            </a:extLst>
          </p:cNvPr>
          <p:cNvSpPr/>
          <p:nvPr/>
        </p:nvSpPr>
        <p:spPr>
          <a:xfrm>
            <a:off x="1337734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Shrub layer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BED3E9A-B7CA-AC42-8467-A9F7596FE951}"/>
              </a:ext>
            </a:extLst>
          </p:cNvPr>
          <p:cNvSpPr/>
          <p:nvPr/>
        </p:nvSpPr>
        <p:spPr>
          <a:xfrm>
            <a:off x="2647247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Canopy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6BAD524-4EDC-8E45-97FC-53107098FB1F}"/>
              </a:ext>
            </a:extLst>
          </p:cNvPr>
          <p:cNvSpPr/>
          <p:nvPr/>
        </p:nvSpPr>
        <p:spPr>
          <a:xfrm>
            <a:off x="36689" y="1518352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Rapid recycling of nutrients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F12DB76-D86B-2846-9992-795A03D505E2}"/>
              </a:ext>
            </a:extLst>
          </p:cNvPr>
          <p:cNvSpPr/>
          <p:nvPr/>
        </p:nvSpPr>
        <p:spPr>
          <a:xfrm>
            <a:off x="1337734" y="1515531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27°C + during the day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E087B38-7E5B-1E4E-BBED-B4B9EBD66469}"/>
              </a:ext>
            </a:extLst>
          </p:cNvPr>
          <p:cNvSpPr/>
          <p:nvPr/>
        </p:nvSpPr>
        <p:spPr>
          <a:xfrm>
            <a:off x="2647247" y="1515530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More than 2500 mm of rain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7D3D2A9-3FA5-1145-8E27-CB98FEFE91A5}"/>
              </a:ext>
            </a:extLst>
          </p:cNvPr>
          <p:cNvSpPr/>
          <p:nvPr/>
        </p:nvSpPr>
        <p:spPr>
          <a:xfrm>
            <a:off x="3962400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Emergent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3B22202-6366-7042-8334-2EAE61A00A25}"/>
              </a:ext>
            </a:extLst>
          </p:cNvPr>
          <p:cNvSpPr/>
          <p:nvPr/>
        </p:nvSpPr>
        <p:spPr>
          <a:xfrm>
            <a:off x="5266268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Drip tip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FC426B-516A-DA4F-87F3-3D52D9A1422A}"/>
              </a:ext>
            </a:extLst>
          </p:cNvPr>
          <p:cNvSpPr/>
          <p:nvPr/>
        </p:nvSpPr>
        <p:spPr>
          <a:xfrm>
            <a:off x="3962400" y="1515530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Soil infertile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309BA3-AA17-B94B-B02B-0D83C12A34C8}"/>
              </a:ext>
            </a:extLst>
          </p:cNvPr>
          <p:cNvSpPr/>
          <p:nvPr/>
        </p:nvSpPr>
        <p:spPr>
          <a:xfrm>
            <a:off x="6547565" y="2468017"/>
            <a:ext cx="1219200" cy="68862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Indigenous people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BEA7BA2-0192-5240-A4CE-C6C726BD6409}"/>
              </a:ext>
            </a:extLst>
          </p:cNvPr>
          <p:cNvSpPr/>
          <p:nvPr/>
        </p:nvSpPr>
        <p:spPr>
          <a:xfrm>
            <a:off x="3951115" y="2482134"/>
            <a:ext cx="1219200" cy="688623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River pollution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906A7D-F862-9F45-B33F-C8A2ABD3A589}"/>
              </a:ext>
            </a:extLst>
          </p:cNvPr>
          <p:cNvSpPr/>
          <p:nvPr/>
        </p:nvSpPr>
        <p:spPr>
          <a:xfrm>
            <a:off x="5277553" y="1515530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Litter layer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A05F26D-5ADA-4044-93B0-AC38E843F175}"/>
              </a:ext>
            </a:extLst>
          </p:cNvPr>
          <p:cNvSpPr/>
          <p:nvPr/>
        </p:nvSpPr>
        <p:spPr>
          <a:xfrm>
            <a:off x="6570136" y="1515530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Rain in the afternoon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30DE342-FB2B-7E45-89AC-F16A02A6EADB}"/>
              </a:ext>
            </a:extLst>
          </p:cNvPr>
          <p:cNvSpPr/>
          <p:nvPr/>
        </p:nvSpPr>
        <p:spPr>
          <a:xfrm>
            <a:off x="6570136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Buttress roots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7180F21-564C-B040-8C96-44F40710063F}"/>
              </a:ext>
            </a:extLst>
          </p:cNvPr>
          <p:cNvSpPr/>
          <p:nvPr/>
        </p:nvSpPr>
        <p:spPr>
          <a:xfrm>
            <a:off x="7874004" y="575733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Epiphytes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EE477BA-C811-0048-B9E5-FE32A44EC4B8}"/>
              </a:ext>
            </a:extLst>
          </p:cNvPr>
          <p:cNvSpPr/>
          <p:nvPr/>
        </p:nvSpPr>
        <p:spPr>
          <a:xfrm>
            <a:off x="7862719" y="1515529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Hot and humid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226B694-EE8F-B648-8A83-91AB80EA77BC}"/>
              </a:ext>
            </a:extLst>
          </p:cNvPr>
          <p:cNvSpPr/>
          <p:nvPr/>
        </p:nvSpPr>
        <p:spPr>
          <a:xfrm>
            <a:off x="5260628" y="2476486"/>
            <a:ext cx="1219200" cy="68862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Shifting cultivation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F9A6238-B98D-8C46-B20D-38070F3A2663}"/>
              </a:ext>
            </a:extLst>
          </p:cNvPr>
          <p:cNvSpPr/>
          <p:nvPr/>
        </p:nvSpPr>
        <p:spPr>
          <a:xfrm>
            <a:off x="25404" y="3397947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Debt reduction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65417D6-635B-0B49-A2B7-D7FEB0C3D803}"/>
              </a:ext>
            </a:extLst>
          </p:cNvPr>
          <p:cNvSpPr/>
          <p:nvPr/>
        </p:nvSpPr>
        <p:spPr>
          <a:xfrm>
            <a:off x="1326449" y="3395126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International Agreements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AAF99C7-CBCA-A547-8258-4B8D00FC3F90}"/>
              </a:ext>
            </a:extLst>
          </p:cNvPr>
          <p:cNvSpPr/>
          <p:nvPr/>
        </p:nvSpPr>
        <p:spPr>
          <a:xfrm>
            <a:off x="25404" y="4332097"/>
            <a:ext cx="1219200" cy="68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Economic opportunities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70EF2E6-ABF5-6640-A897-EC61B892FFE1}"/>
              </a:ext>
            </a:extLst>
          </p:cNvPr>
          <p:cNvSpPr/>
          <p:nvPr/>
        </p:nvSpPr>
        <p:spPr>
          <a:xfrm>
            <a:off x="1326449" y="4329276"/>
            <a:ext cx="1219200" cy="68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Logging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ACC30E5-74CA-B847-A71C-B63820FAE117}"/>
              </a:ext>
            </a:extLst>
          </p:cNvPr>
          <p:cNvSpPr/>
          <p:nvPr/>
        </p:nvSpPr>
        <p:spPr>
          <a:xfrm>
            <a:off x="2635962" y="4329275"/>
            <a:ext cx="1219200" cy="68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Mining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416DCA7-A87E-2F42-A79D-715DAE9BEB4C}"/>
              </a:ext>
            </a:extLst>
          </p:cNvPr>
          <p:cNvSpPr/>
          <p:nvPr/>
        </p:nvSpPr>
        <p:spPr>
          <a:xfrm>
            <a:off x="3951115" y="4329275"/>
            <a:ext cx="1219200" cy="68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Farming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999B53A-0843-9344-9363-CB30F2F46559}"/>
              </a:ext>
            </a:extLst>
          </p:cNvPr>
          <p:cNvSpPr/>
          <p:nvPr/>
        </p:nvSpPr>
        <p:spPr>
          <a:xfrm>
            <a:off x="5266268" y="4329275"/>
            <a:ext cx="1219200" cy="68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Hydro Electric Power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6C66705E-FB4B-DF47-A9B9-C088D9C3C0DA}"/>
              </a:ext>
            </a:extLst>
          </p:cNvPr>
          <p:cNvSpPr/>
          <p:nvPr/>
        </p:nvSpPr>
        <p:spPr>
          <a:xfrm>
            <a:off x="7851434" y="2460975"/>
            <a:ext cx="1219200" cy="68862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5° north and south of the equator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9C27473-4C39-E048-8D99-008E7AE1904E}"/>
              </a:ext>
            </a:extLst>
          </p:cNvPr>
          <p:cNvSpPr/>
          <p:nvPr/>
        </p:nvSpPr>
        <p:spPr>
          <a:xfrm>
            <a:off x="7848610" y="4317981"/>
            <a:ext cx="1219200" cy="68862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Hadley Cell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4DA3B83-ADCC-FC45-8B96-F1553155C59F}"/>
              </a:ext>
            </a:extLst>
          </p:cNvPr>
          <p:cNvSpPr/>
          <p:nvPr/>
        </p:nvSpPr>
        <p:spPr>
          <a:xfrm>
            <a:off x="2635962" y="3397947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2995A7A-B6D3-9348-B8C9-76124ECC5939}"/>
              </a:ext>
            </a:extLst>
          </p:cNvPr>
          <p:cNvSpPr/>
          <p:nvPr/>
        </p:nvSpPr>
        <p:spPr>
          <a:xfrm>
            <a:off x="3937007" y="3389478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Afforestation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A2A7525A-3859-2741-B3A0-0922F283FF1D}"/>
              </a:ext>
            </a:extLst>
          </p:cNvPr>
          <p:cNvSpPr/>
          <p:nvPr/>
        </p:nvSpPr>
        <p:spPr>
          <a:xfrm>
            <a:off x="5246520" y="3397947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Selective logging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BBF0D02-5480-4341-9ABD-991AA6F6030E}"/>
              </a:ext>
            </a:extLst>
          </p:cNvPr>
          <p:cNvSpPr/>
          <p:nvPr/>
        </p:nvSpPr>
        <p:spPr>
          <a:xfrm>
            <a:off x="7848610" y="3389478"/>
            <a:ext cx="1219200" cy="68862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Amazon Rainforest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3935E47-D6F9-9D43-A2B9-287E7D9464CD}"/>
              </a:ext>
            </a:extLst>
          </p:cNvPr>
          <p:cNvSpPr/>
          <p:nvPr/>
        </p:nvSpPr>
        <p:spPr>
          <a:xfrm>
            <a:off x="25404" y="2468026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Soil erosion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1E318BB3-4750-E740-9977-69CA7A9B1CE8}"/>
              </a:ext>
            </a:extLst>
          </p:cNvPr>
          <p:cNvSpPr/>
          <p:nvPr/>
        </p:nvSpPr>
        <p:spPr>
          <a:xfrm>
            <a:off x="1341969" y="2468026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Leaching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99A38654-BE1E-B845-A6C5-C6C6EAEE77F4}"/>
              </a:ext>
            </a:extLst>
          </p:cNvPr>
          <p:cNvSpPr/>
          <p:nvPr/>
        </p:nvSpPr>
        <p:spPr>
          <a:xfrm>
            <a:off x="6581421" y="4329275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Sustainable development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3B333C6-7119-AC43-8FAD-112E6F78D39F}"/>
              </a:ext>
            </a:extLst>
          </p:cNvPr>
          <p:cNvSpPr/>
          <p:nvPr/>
        </p:nvSpPr>
        <p:spPr>
          <a:xfrm>
            <a:off x="2652890" y="2476486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Global Warming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D1415EA1-036C-934E-AE7F-528197C38946}"/>
              </a:ext>
            </a:extLst>
          </p:cNvPr>
          <p:cNvSpPr/>
          <p:nvPr/>
        </p:nvSpPr>
        <p:spPr>
          <a:xfrm>
            <a:off x="6547565" y="3403557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Agroforestry</a:t>
            </a:r>
          </a:p>
        </p:txBody>
      </p:sp>
    </p:spTree>
    <p:extLst>
      <p:ext uri="{BB962C8B-B14F-4D97-AF65-F5344CB8AC3E}">
        <p14:creationId xmlns:p14="http://schemas.microsoft.com/office/powerpoint/2010/main" val="368466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265D-0B73-F24A-97A4-A133D34AB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9283"/>
            <a:ext cx="6858000" cy="320984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Make links between key terms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486537-F9D3-7D4F-9FD8-34011BAE7325}"/>
              </a:ext>
            </a:extLst>
          </p:cNvPr>
          <p:cNvCxnSpPr/>
          <p:nvPr/>
        </p:nvCxnSpPr>
        <p:spPr>
          <a:xfrm>
            <a:off x="993422" y="2370667"/>
            <a:ext cx="488245" cy="327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976F55A-D35B-AF43-9628-696F1A349456}"/>
              </a:ext>
            </a:extLst>
          </p:cNvPr>
          <p:cNvCxnSpPr>
            <a:cxnSpLocks/>
          </p:cNvCxnSpPr>
          <p:nvPr/>
        </p:nvCxnSpPr>
        <p:spPr>
          <a:xfrm flipV="1">
            <a:off x="2897006" y="2501881"/>
            <a:ext cx="465669" cy="22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4479D94-66CA-4942-869D-06DF953DE516}"/>
              </a:ext>
            </a:extLst>
          </p:cNvPr>
          <p:cNvCxnSpPr>
            <a:cxnSpLocks/>
          </p:cNvCxnSpPr>
          <p:nvPr/>
        </p:nvCxnSpPr>
        <p:spPr>
          <a:xfrm flipV="1">
            <a:off x="1143000" y="975073"/>
            <a:ext cx="798689" cy="431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8E66C70-55B8-A34B-9243-B1CA5F375E7E}"/>
              </a:ext>
            </a:extLst>
          </p:cNvPr>
          <p:cNvCxnSpPr>
            <a:cxnSpLocks/>
          </p:cNvCxnSpPr>
          <p:nvPr/>
        </p:nvCxnSpPr>
        <p:spPr>
          <a:xfrm>
            <a:off x="3391602" y="794429"/>
            <a:ext cx="841731" cy="180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E3199A9-3E38-004E-B727-0EF73450FF7E}"/>
              </a:ext>
            </a:extLst>
          </p:cNvPr>
          <p:cNvCxnSpPr>
            <a:cxnSpLocks/>
          </p:cNvCxnSpPr>
          <p:nvPr/>
        </p:nvCxnSpPr>
        <p:spPr>
          <a:xfrm>
            <a:off x="4765328" y="2695205"/>
            <a:ext cx="421921" cy="277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8171A68-F5F0-8045-9400-5D6FC64510EF}"/>
              </a:ext>
            </a:extLst>
          </p:cNvPr>
          <p:cNvCxnSpPr>
            <a:cxnSpLocks/>
          </p:cNvCxnSpPr>
          <p:nvPr/>
        </p:nvCxnSpPr>
        <p:spPr>
          <a:xfrm flipV="1">
            <a:off x="6589902" y="2387573"/>
            <a:ext cx="316089" cy="380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697DB35-C951-FF46-9F16-679A90609B5C}"/>
              </a:ext>
            </a:extLst>
          </p:cNvPr>
          <p:cNvCxnSpPr>
            <a:cxnSpLocks/>
          </p:cNvCxnSpPr>
          <p:nvPr/>
        </p:nvCxnSpPr>
        <p:spPr>
          <a:xfrm>
            <a:off x="7591785" y="2370667"/>
            <a:ext cx="522105" cy="380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CD698C1-2FFC-2140-B5E2-E11C95C1563F}"/>
              </a:ext>
            </a:extLst>
          </p:cNvPr>
          <p:cNvSpPr/>
          <p:nvPr/>
        </p:nvSpPr>
        <p:spPr>
          <a:xfrm>
            <a:off x="101600" y="1597366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Emergent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F7FC1BF-A4FE-4743-A28E-9C106848B001}"/>
              </a:ext>
            </a:extLst>
          </p:cNvPr>
          <p:cNvSpPr/>
          <p:nvPr/>
        </p:nvSpPr>
        <p:spPr>
          <a:xfrm>
            <a:off x="1563515" y="2561158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Buttress roots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4E9D53D-E847-814B-9434-645CDAB8B267}"/>
              </a:ext>
            </a:extLst>
          </p:cNvPr>
          <p:cNvSpPr/>
          <p:nvPr/>
        </p:nvSpPr>
        <p:spPr>
          <a:xfrm>
            <a:off x="3476966" y="1941677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Rapid recycling of nutrients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B7AB2EC-4DCF-ED48-B9BC-D178C112DA4C}"/>
              </a:ext>
            </a:extLst>
          </p:cNvPr>
          <p:cNvSpPr/>
          <p:nvPr/>
        </p:nvSpPr>
        <p:spPr>
          <a:xfrm>
            <a:off x="5283200" y="2834193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Soil infertile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5ED3FFA-71FE-FA45-B5EC-6D9B3EF40DD6}"/>
              </a:ext>
            </a:extLst>
          </p:cNvPr>
          <p:cNvSpPr/>
          <p:nvPr/>
        </p:nvSpPr>
        <p:spPr>
          <a:xfrm>
            <a:off x="2072216" y="502349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Selective logging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8A1BDDE-2D8E-4745-92D9-59FB45A4DD03}"/>
              </a:ext>
            </a:extLst>
          </p:cNvPr>
          <p:cNvSpPr/>
          <p:nvPr/>
        </p:nvSpPr>
        <p:spPr>
          <a:xfrm>
            <a:off x="4366688" y="725296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Sustainable development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F897789-34AC-0D45-BADE-255D1CD97A7D}"/>
              </a:ext>
            </a:extLst>
          </p:cNvPr>
          <p:cNvSpPr/>
          <p:nvPr/>
        </p:nvSpPr>
        <p:spPr>
          <a:xfrm>
            <a:off x="6633637" y="1597366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Leaching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0A44516-5549-634A-9471-E9FE7C64A5DA}"/>
              </a:ext>
            </a:extLst>
          </p:cNvPr>
          <p:cNvSpPr/>
          <p:nvPr/>
        </p:nvSpPr>
        <p:spPr>
          <a:xfrm>
            <a:off x="7687734" y="2841921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Rain in the afternoon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1B8DBE3-9BBA-3447-AA83-05D30E5C2702}"/>
              </a:ext>
            </a:extLst>
          </p:cNvPr>
          <p:cNvCxnSpPr>
            <a:cxnSpLocks/>
          </p:cNvCxnSpPr>
          <p:nvPr/>
        </p:nvCxnSpPr>
        <p:spPr>
          <a:xfrm flipV="1">
            <a:off x="5660669" y="871443"/>
            <a:ext cx="929233" cy="203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C6950CD-2CF2-2C48-9EF6-6FBAC661D01F}"/>
              </a:ext>
            </a:extLst>
          </p:cNvPr>
          <p:cNvSpPr/>
          <p:nvPr/>
        </p:nvSpPr>
        <p:spPr>
          <a:xfrm>
            <a:off x="6714079" y="575416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Under canopy</a:t>
            </a:r>
          </a:p>
        </p:txBody>
      </p:sp>
    </p:spTree>
    <p:extLst>
      <p:ext uri="{BB962C8B-B14F-4D97-AF65-F5344CB8AC3E}">
        <p14:creationId xmlns:p14="http://schemas.microsoft.com/office/powerpoint/2010/main" val="400213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486537-F9D3-7D4F-9FD8-34011BAE7325}"/>
              </a:ext>
            </a:extLst>
          </p:cNvPr>
          <p:cNvCxnSpPr/>
          <p:nvPr/>
        </p:nvCxnSpPr>
        <p:spPr>
          <a:xfrm>
            <a:off x="993422" y="2370667"/>
            <a:ext cx="488245" cy="327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976F55A-D35B-AF43-9628-696F1A349456}"/>
              </a:ext>
            </a:extLst>
          </p:cNvPr>
          <p:cNvCxnSpPr>
            <a:cxnSpLocks/>
          </p:cNvCxnSpPr>
          <p:nvPr/>
        </p:nvCxnSpPr>
        <p:spPr>
          <a:xfrm flipV="1">
            <a:off x="2897006" y="2501881"/>
            <a:ext cx="465669" cy="22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4479D94-66CA-4942-869D-06DF953DE516}"/>
              </a:ext>
            </a:extLst>
          </p:cNvPr>
          <p:cNvCxnSpPr>
            <a:cxnSpLocks/>
          </p:cNvCxnSpPr>
          <p:nvPr/>
        </p:nvCxnSpPr>
        <p:spPr>
          <a:xfrm flipV="1">
            <a:off x="1143000" y="975073"/>
            <a:ext cx="798689" cy="431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8E66C70-55B8-A34B-9243-B1CA5F375E7E}"/>
              </a:ext>
            </a:extLst>
          </p:cNvPr>
          <p:cNvCxnSpPr>
            <a:cxnSpLocks/>
          </p:cNvCxnSpPr>
          <p:nvPr/>
        </p:nvCxnSpPr>
        <p:spPr>
          <a:xfrm>
            <a:off x="3391602" y="794429"/>
            <a:ext cx="841731" cy="180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E3199A9-3E38-004E-B727-0EF73450FF7E}"/>
              </a:ext>
            </a:extLst>
          </p:cNvPr>
          <p:cNvCxnSpPr>
            <a:cxnSpLocks/>
          </p:cNvCxnSpPr>
          <p:nvPr/>
        </p:nvCxnSpPr>
        <p:spPr>
          <a:xfrm>
            <a:off x="4765328" y="2695205"/>
            <a:ext cx="421921" cy="277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8171A68-F5F0-8045-9400-5D6FC64510EF}"/>
              </a:ext>
            </a:extLst>
          </p:cNvPr>
          <p:cNvCxnSpPr>
            <a:cxnSpLocks/>
          </p:cNvCxnSpPr>
          <p:nvPr/>
        </p:nvCxnSpPr>
        <p:spPr>
          <a:xfrm flipV="1">
            <a:off x="6589902" y="2387573"/>
            <a:ext cx="316089" cy="380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697DB35-C951-FF46-9F16-679A90609B5C}"/>
              </a:ext>
            </a:extLst>
          </p:cNvPr>
          <p:cNvCxnSpPr>
            <a:cxnSpLocks/>
          </p:cNvCxnSpPr>
          <p:nvPr/>
        </p:nvCxnSpPr>
        <p:spPr>
          <a:xfrm>
            <a:off x="7591785" y="2370667"/>
            <a:ext cx="522105" cy="380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CD698C1-2FFC-2140-B5E2-E11C95C1563F}"/>
              </a:ext>
            </a:extLst>
          </p:cNvPr>
          <p:cNvSpPr/>
          <p:nvPr/>
        </p:nvSpPr>
        <p:spPr>
          <a:xfrm>
            <a:off x="101600" y="1597366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Emergent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F7FC1BF-A4FE-4743-A28E-9C106848B001}"/>
              </a:ext>
            </a:extLst>
          </p:cNvPr>
          <p:cNvSpPr/>
          <p:nvPr/>
        </p:nvSpPr>
        <p:spPr>
          <a:xfrm>
            <a:off x="1563515" y="2561158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Buttress roots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4E9D53D-E847-814B-9434-645CDAB8B267}"/>
              </a:ext>
            </a:extLst>
          </p:cNvPr>
          <p:cNvSpPr/>
          <p:nvPr/>
        </p:nvSpPr>
        <p:spPr>
          <a:xfrm>
            <a:off x="3476966" y="1941677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Rapid recycling of nutrients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B7AB2EC-4DCF-ED48-B9BC-D178C112DA4C}"/>
              </a:ext>
            </a:extLst>
          </p:cNvPr>
          <p:cNvSpPr/>
          <p:nvPr/>
        </p:nvSpPr>
        <p:spPr>
          <a:xfrm>
            <a:off x="5283200" y="2834193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Soil infertile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5ED3FFA-71FE-FA45-B5EC-6D9B3EF40DD6}"/>
              </a:ext>
            </a:extLst>
          </p:cNvPr>
          <p:cNvSpPr/>
          <p:nvPr/>
        </p:nvSpPr>
        <p:spPr>
          <a:xfrm>
            <a:off x="2072216" y="502349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Selective logging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8A1BDDE-2D8E-4745-92D9-59FB45A4DD03}"/>
              </a:ext>
            </a:extLst>
          </p:cNvPr>
          <p:cNvSpPr/>
          <p:nvPr/>
        </p:nvSpPr>
        <p:spPr>
          <a:xfrm>
            <a:off x="4366688" y="725296"/>
            <a:ext cx="1219200" cy="68862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Sustainable development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F897789-34AC-0D45-BADE-255D1CD97A7D}"/>
              </a:ext>
            </a:extLst>
          </p:cNvPr>
          <p:cNvSpPr/>
          <p:nvPr/>
        </p:nvSpPr>
        <p:spPr>
          <a:xfrm>
            <a:off x="6633637" y="1597366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Leaching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0A44516-5549-634A-9471-E9FE7C64A5DA}"/>
              </a:ext>
            </a:extLst>
          </p:cNvPr>
          <p:cNvSpPr/>
          <p:nvPr/>
        </p:nvSpPr>
        <p:spPr>
          <a:xfrm>
            <a:off x="7687734" y="2841921"/>
            <a:ext cx="1219200" cy="68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Rain in the afternoon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B6CBAA6-98A2-0C4E-8782-7B4EBCA15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9283"/>
            <a:ext cx="6858000" cy="320984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Explain the links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B100B1-4E70-6A4C-9012-8FF441AAA904}"/>
              </a:ext>
            </a:extLst>
          </p:cNvPr>
          <p:cNvSpPr txBox="1"/>
          <p:nvPr/>
        </p:nvSpPr>
        <p:spPr>
          <a:xfrm>
            <a:off x="178335" y="617528"/>
            <a:ext cx="21198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older trees are removed as part of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4893FF-A5D2-5843-8A78-FD75442FA870}"/>
              </a:ext>
            </a:extLst>
          </p:cNvPr>
          <p:cNvSpPr txBox="1"/>
          <p:nvPr/>
        </p:nvSpPr>
        <p:spPr>
          <a:xfrm>
            <a:off x="3421943" y="510120"/>
            <a:ext cx="211983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a form of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5F6D8D-EEB7-F643-8C51-B142DE43A5A5}"/>
              </a:ext>
            </a:extLst>
          </p:cNvPr>
          <p:cNvSpPr txBox="1"/>
          <p:nvPr/>
        </p:nvSpPr>
        <p:spPr>
          <a:xfrm>
            <a:off x="5529982" y="316714"/>
            <a:ext cx="211983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because </a:t>
            </a:r>
          </a:p>
          <a:p>
            <a:r>
              <a:rPr lang="en-US" dirty="0"/>
              <a:t>younger trees</a:t>
            </a:r>
          </a:p>
          <a:p>
            <a:r>
              <a:rPr lang="en-US" dirty="0"/>
              <a:t> in the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37BFF21-3DC8-E04A-8472-4D16BBB4A75C}"/>
              </a:ext>
            </a:extLst>
          </p:cNvPr>
          <p:cNvCxnSpPr>
            <a:cxnSpLocks/>
          </p:cNvCxnSpPr>
          <p:nvPr/>
        </p:nvCxnSpPr>
        <p:spPr>
          <a:xfrm flipV="1">
            <a:off x="5660669" y="871443"/>
            <a:ext cx="929233" cy="203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AF371FD7-E873-3040-99B5-7990C5891A76}"/>
              </a:ext>
            </a:extLst>
          </p:cNvPr>
          <p:cNvSpPr/>
          <p:nvPr/>
        </p:nvSpPr>
        <p:spPr>
          <a:xfrm>
            <a:off x="6714079" y="575416"/>
            <a:ext cx="1219200" cy="68862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Under canopy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A45F3E-6FDD-1A49-AAC6-0AFD0F2DADBE}"/>
              </a:ext>
            </a:extLst>
          </p:cNvPr>
          <p:cNvSpPr txBox="1"/>
          <p:nvPr/>
        </p:nvSpPr>
        <p:spPr>
          <a:xfrm>
            <a:off x="8113890" y="466577"/>
            <a:ext cx="1161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will be available </a:t>
            </a:r>
          </a:p>
          <a:p>
            <a:r>
              <a:rPr lang="en-US" dirty="0"/>
              <a:t>for future generations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7294C2-77C0-5F4D-B087-B4E94C3000E8}"/>
              </a:ext>
            </a:extLst>
          </p:cNvPr>
          <p:cNvSpPr txBox="1"/>
          <p:nvPr/>
        </p:nvSpPr>
        <p:spPr>
          <a:xfrm>
            <a:off x="279685" y="2547678"/>
            <a:ext cx="107108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Such as the Kapok tree have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69CBD7-E5A4-4142-AE0B-8EB86A28D19F}"/>
              </a:ext>
            </a:extLst>
          </p:cNvPr>
          <p:cNvSpPr txBox="1"/>
          <p:nvPr/>
        </p:nvSpPr>
        <p:spPr>
          <a:xfrm>
            <a:off x="2897006" y="2673029"/>
            <a:ext cx="12883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to support them as they grow tall and also due to the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47FF70-5F36-134C-A430-E5546311EC67}"/>
              </a:ext>
            </a:extLst>
          </p:cNvPr>
          <p:cNvSpPr txBox="1"/>
          <p:nvPr/>
        </p:nvSpPr>
        <p:spPr>
          <a:xfrm>
            <a:off x="4810457" y="2183536"/>
            <a:ext cx="12883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because the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28B083-D126-EC47-BE55-B386DEA89B4A}"/>
              </a:ext>
            </a:extLst>
          </p:cNvPr>
          <p:cNvSpPr txBox="1"/>
          <p:nvPr/>
        </p:nvSpPr>
        <p:spPr>
          <a:xfrm>
            <a:off x="6680215" y="2524312"/>
            <a:ext cx="12883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due to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3CB1CE5-CC07-024C-A1B5-987EFE3F3313}"/>
              </a:ext>
            </a:extLst>
          </p:cNvPr>
          <p:cNvSpPr txBox="1"/>
          <p:nvPr/>
        </p:nvSpPr>
        <p:spPr>
          <a:xfrm>
            <a:off x="7851734" y="2232438"/>
            <a:ext cx="12883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by the</a:t>
            </a:r>
          </a:p>
        </p:txBody>
      </p:sp>
    </p:spTree>
    <p:extLst>
      <p:ext uri="{BB962C8B-B14F-4D97-AF65-F5344CB8AC3E}">
        <p14:creationId xmlns:p14="http://schemas.microsoft.com/office/powerpoint/2010/main" val="2793519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</TotalTime>
  <Words>194</Words>
  <Application>Microsoft Macintosh PowerPoint</Application>
  <PresentationFormat>On-screen Show (16:9)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Tropical Rainforest Ecosystem Concept Map</vt:lpstr>
      <vt:lpstr>Make links between key terms</vt:lpstr>
      <vt:lpstr>Explain the links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Desert Ecosystem Concept Map</dc:title>
  <dc:creator>Anthony Bennett</dc:creator>
  <cp:lastModifiedBy>Anthony Bennett</cp:lastModifiedBy>
  <cp:revision>10</cp:revision>
  <dcterms:created xsi:type="dcterms:W3CDTF">2018-02-17T13:38:58Z</dcterms:created>
  <dcterms:modified xsi:type="dcterms:W3CDTF">2018-02-17T15:51:07Z</dcterms:modified>
</cp:coreProperties>
</file>