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60"/>
    <p:restoredTop sz="94643"/>
  </p:normalViewPr>
  <p:slideViewPr>
    <p:cSldViewPr snapToGrid="0" snapToObjects="1">
      <p:cViewPr varScale="1">
        <p:scale>
          <a:sx n="215" d="100"/>
          <a:sy n="215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0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9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2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1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0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8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2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2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4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E4CB0-75AD-A745-989C-A7D56D7FB5E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265D-0B73-F24A-97A4-A133D34AB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9283"/>
            <a:ext cx="6858000" cy="320984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Coastal Processes &amp; Management Concept Map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60BCD13-678C-AE47-932F-689C89EE1C93}"/>
              </a:ext>
            </a:extLst>
          </p:cNvPr>
          <p:cNvSpPr/>
          <p:nvPr/>
        </p:nvSpPr>
        <p:spPr>
          <a:xfrm>
            <a:off x="36689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groynes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4B6C477-5737-114B-8C78-3F10EAF5B0C5}"/>
              </a:ext>
            </a:extLst>
          </p:cNvPr>
          <p:cNvSpPr/>
          <p:nvPr/>
        </p:nvSpPr>
        <p:spPr>
          <a:xfrm>
            <a:off x="1337734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gabions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BED3E9A-B7CA-AC42-8467-A9F7596FE951}"/>
              </a:ext>
            </a:extLst>
          </p:cNvPr>
          <p:cNvSpPr/>
          <p:nvPr/>
        </p:nvSpPr>
        <p:spPr>
          <a:xfrm>
            <a:off x="2647247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Rock </a:t>
            </a:r>
            <a:r>
              <a:rPr lang="en-US" dirty="0" err="1"/>
              <a:t>armour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6BAD524-4EDC-8E45-97FC-53107098FB1F}"/>
              </a:ext>
            </a:extLst>
          </p:cNvPr>
          <p:cNvSpPr/>
          <p:nvPr/>
        </p:nvSpPr>
        <p:spPr>
          <a:xfrm>
            <a:off x="7834502" y="4329273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 engineering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F12DB76-D86B-2846-9992-795A03D505E2}"/>
              </a:ext>
            </a:extLst>
          </p:cNvPr>
          <p:cNvSpPr/>
          <p:nvPr/>
        </p:nvSpPr>
        <p:spPr>
          <a:xfrm>
            <a:off x="6544742" y="4329274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Soft engineering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E087B38-7E5B-1E4E-BBED-B4B9EBD66469}"/>
              </a:ext>
            </a:extLst>
          </p:cNvPr>
          <p:cNvSpPr/>
          <p:nvPr/>
        </p:nvSpPr>
        <p:spPr>
          <a:xfrm>
            <a:off x="6561674" y="1514128"/>
            <a:ext cx="1219200" cy="68862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geology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7D3D2A9-3FA5-1145-8E27-CB98FEFE91A5}"/>
              </a:ext>
            </a:extLst>
          </p:cNvPr>
          <p:cNvSpPr/>
          <p:nvPr/>
        </p:nvSpPr>
        <p:spPr>
          <a:xfrm>
            <a:off x="3962400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Off shore reefs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3B22202-6366-7042-8334-2EAE61A00A25}"/>
              </a:ext>
            </a:extLst>
          </p:cNvPr>
          <p:cNvSpPr/>
          <p:nvPr/>
        </p:nvSpPr>
        <p:spPr>
          <a:xfrm>
            <a:off x="6544742" y="2466605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Advance the line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FC426B-516A-DA4F-87F3-3D52D9A1422A}"/>
              </a:ext>
            </a:extLst>
          </p:cNvPr>
          <p:cNvSpPr/>
          <p:nvPr/>
        </p:nvSpPr>
        <p:spPr>
          <a:xfrm>
            <a:off x="2661355" y="1528228"/>
            <a:ext cx="1219200" cy="6886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beaches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309BA3-AA17-B94B-B02B-0D83C12A34C8}"/>
              </a:ext>
            </a:extLst>
          </p:cNvPr>
          <p:cNvSpPr/>
          <p:nvPr/>
        </p:nvSpPr>
        <p:spPr>
          <a:xfrm>
            <a:off x="6547565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Sea wall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BEA7BA2-0192-5240-A4CE-C6C726BD6409}"/>
              </a:ext>
            </a:extLst>
          </p:cNvPr>
          <p:cNvSpPr/>
          <p:nvPr/>
        </p:nvSpPr>
        <p:spPr>
          <a:xfrm>
            <a:off x="7871187" y="575732"/>
            <a:ext cx="1219200" cy="6886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Old Harry</a:t>
            </a:r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906A7D-F862-9F45-B33F-C8A2ABD3A589}"/>
              </a:ext>
            </a:extLst>
          </p:cNvPr>
          <p:cNvSpPr/>
          <p:nvPr/>
        </p:nvSpPr>
        <p:spPr>
          <a:xfrm>
            <a:off x="3976508" y="1528228"/>
            <a:ext cx="1219200" cy="6886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spits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A05F26D-5ADA-4044-93B0-AC38E843F175}"/>
              </a:ext>
            </a:extLst>
          </p:cNvPr>
          <p:cNvSpPr/>
          <p:nvPr/>
        </p:nvSpPr>
        <p:spPr>
          <a:xfrm>
            <a:off x="5269091" y="1528228"/>
            <a:ext cx="1219200" cy="6886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headland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30DE342-FB2B-7E45-89AC-F16A02A6EADB}"/>
              </a:ext>
            </a:extLst>
          </p:cNvPr>
          <p:cNvSpPr/>
          <p:nvPr/>
        </p:nvSpPr>
        <p:spPr>
          <a:xfrm>
            <a:off x="2633140" y="2473356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Managed retreat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7180F21-564C-B040-8C96-44F40710063F}"/>
              </a:ext>
            </a:extLst>
          </p:cNvPr>
          <p:cNvSpPr/>
          <p:nvPr/>
        </p:nvSpPr>
        <p:spPr>
          <a:xfrm>
            <a:off x="5246517" y="2466605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Retreat the line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EE477BA-C811-0048-B9E5-FE32A44EC4B8}"/>
              </a:ext>
            </a:extLst>
          </p:cNvPr>
          <p:cNvSpPr/>
          <p:nvPr/>
        </p:nvSpPr>
        <p:spPr>
          <a:xfrm>
            <a:off x="36689" y="1507065"/>
            <a:ext cx="1219200" cy="6886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bay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226B694-EE8F-B648-8A83-91AB80EA77BC}"/>
              </a:ext>
            </a:extLst>
          </p:cNvPr>
          <p:cNvSpPr/>
          <p:nvPr/>
        </p:nvSpPr>
        <p:spPr>
          <a:xfrm>
            <a:off x="5260628" y="584202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Beach nourishment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F9A6238-B98D-8C46-B20D-38070F3A2663}"/>
              </a:ext>
            </a:extLst>
          </p:cNvPr>
          <p:cNvSpPr/>
          <p:nvPr/>
        </p:nvSpPr>
        <p:spPr>
          <a:xfrm>
            <a:off x="1326449" y="3419083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Long shore drift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AAF99C7-CBCA-A547-8258-4B8D00FC3F90}"/>
              </a:ext>
            </a:extLst>
          </p:cNvPr>
          <p:cNvSpPr/>
          <p:nvPr/>
        </p:nvSpPr>
        <p:spPr>
          <a:xfrm>
            <a:off x="25404" y="4332097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weathering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70EF2E6-ABF5-6640-A897-EC61B892FFE1}"/>
              </a:ext>
            </a:extLst>
          </p:cNvPr>
          <p:cNvSpPr/>
          <p:nvPr/>
        </p:nvSpPr>
        <p:spPr>
          <a:xfrm>
            <a:off x="1326449" y="4329276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ACC30E5-74CA-B847-A71C-B63820FAE117}"/>
              </a:ext>
            </a:extLst>
          </p:cNvPr>
          <p:cNvSpPr/>
          <p:nvPr/>
        </p:nvSpPr>
        <p:spPr>
          <a:xfrm>
            <a:off x="7834502" y="2468026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416DCA7-A87E-2F42-A79D-715DAE9BEB4C}"/>
              </a:ext>
            </a:extLst>
          </p:cNvPr>
          <p:cNvSpPr/>
          <p:nvPr/>
        </p:nvSpPr>
        <p:spPr>
          <a:xfrm>
            <a:off x="3951115" y="4329275"/>
            <a:ext cx="1219200" cy="68862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Climate change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999B53A-0843-9344-9363-CB30F2F46559}"/>
              </a:ext>
            </a:extLst>
          </p:cNvPr>
          <p:cNvSpPr/>
          <p:nvPr/>
        </p:nvSpPr>
        <p:spPr>
          <a:xfrm>
            <a:off x="5266268" y="4329275"/>
            <a:ext cx="1219200" cy="68862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Sea level rise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4DA3B83-ADCC-FC45-8B96-F1553155C59F}"/>
              </a:ext>
            </a:extLst>
          </p:cNvPr>
          <p:cNvSpPr/>
          <p:nvPr/>
        </p:nvSpPr>
        <p:spPr>
          <a:xfrm>
            <a:off x="3962400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backwash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2995A7A-B6D3-9348-B8C9-76124ECC5939}"/>
              </a:ext>
            </a:extLst>
          </p:cNvPr>
          <p:cNvSpPr/>
          <p:nvPr/>
        </p:nvSpPr>
        <p:spPr>
          <a:xfrm>
            <a:off x="5269091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deposition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A2A7525A-3859-2741-B3A0-0922F283FF1D}"/>
              </a:ext>
            </a:extLst>
          </p:cNvPr>
          <p:cNvSpPr/>
          <p:nvPr/>
        </p:nvSpPr>
        <p:spPr>
          <a:xfrm>
            <a:off x="6561674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erosion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BBF0D02-5480-4341-9ABD-991AA6F6030E}"/>
              </a:ext>
            </a:extLst>
          </p:cNvPr>
          <p:cNvSpPr/>
          <p:nvPr/>
        </p:nvSpPr>
        <p:spPr>
          <a:xfrm>
            <a:off x="3962400" y="2472719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Hold the line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3935E47-D6F9-9D43-A2B9-287E7D9464CD}"/>
              </a:ext>
            </a:extLst>
          </p:cNvPr>
          <p:cNvSpPr/>
          <p:nvPr/>
        </p:nvSpPr>
        <p:spPr>
          <a:xfrm>
            <a:off x="25404" y="2468026"/>
            <a:ext cx="1219200" cy="68862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concordant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1E318BB3-4750-E740-9977-69CA7A9B1CE8}"/>
              </a:ext>
            </a:extLst>
          </p:cNvPr>
          <p:cNvSpPr/>
          <p:nvPr/>
        </p:nvSpPr>
        <p:spPr>
          <a:xfrm>
            <a:off x="1341969" y="2468026"/>
            <a:ext cx="1219200" cy="68862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discordant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3B333C6-7119-AC43-8FAD-112E6F78D39F}"/>
              </a:ext>
            </a:extLst>
          </p:cNvPr>
          <p:cNvSpPr/>
          <p:nvPr/>
        </p:nvSpPr>
        <p:spPr>
          <a:xfrm>
            <a:off x="1368772" y="1516960"/>
            <a:ext cx="1219200" cy="6886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cove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065080A-FFA1-684D-9152-F9C38A4B1E27}"/>
              </a:ext>
            </a:extLst>
          </p:cNvPr>
          <p:cNvSpPr/>
          <p:nvPr/>
        </p:nvSpPr>
        <p:spPr>
          <a:xfrm>
            <a:off x="7834502" y="1507066"/>
            <a:ext cx="1219200" cy="68862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Sedimentary rock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D5B6559E-2F2D-CA4E-8CEE-1FC1303BD8BF}"/>
              </a:ext>
            </a:extLst>
          </p:cNvPr>
          <p:cNvSpPr/>
          <p:nvPr/>
        </p:nvSpPr>
        <p:spPr>
          <a:xfrm>
            <a:off x="2616209" y="3410613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swash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96A2064C-4A4A-2C48-AE70-58991294F159}"/>
              </a:ext>
            </a:extLst>
          </p:cNvPr>
          <p:cNvSpPr/>
          <p:nvPr/>
        </p:nvSpPr>
        <p:spPr>
          <a:xfrm>
            <a:off x="7834502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transportation</a:t>
            </a:r>
          </a:p>
        </p:txBody>
      </p:sp>
      <p:sp>
        <p:nvSpPr>
          <p:cNvPr id="37" name="Rounded Rectangle 22">
            <a:extLst>
              <a:ext uri="{FF2B5EF4-FFF2-40B4-BE49-F238E27FC236}">
                <a16:creationId xmlns:a16="http://schemas.microsoft.com/office/drawing/2014/main" id="{891E73A4-E408-460D-A5DA-6245EE3D3EB6}"/>
              </a:ext>
            </a:extLst>
          </p:cNvPr>
          <p:cNvSpPr/>
          <p:nvPr/>
        </p:nvSpPr>
        <p:spPr>
          <a:xfrm>
            <a:off x="43754" y="3419083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undercutting</a:t>
            </a:r>
          </a:p>
        </p:txBody>
      </p:sp>
      <p:sp>
        <p:nvSpPr>
          <p:cNvPr id="38" name="Rounded Rectangle 32">
            <a:extLst>
              <a:ext uri="{FF2B5EF4-FFF2-40B4-BE49-F238E27FC236}">
                <a16:creationId xmlns:a16="http://schemas.microsoft.com/office/drawing/2014/main" id="{3BB48EB3-9015-4C63-9092-CE4289C9CEDD}"/>
              </a:ext>
            </a:extLst>
          </p:cNvPr>
          <p:cNvSpPr/>
          <p:nvPr/>
        </p:nvSpPr>
        <p:spPr>
          <a:xfrm>
            <a:off x="2627494" y="4318847"/>
            <a:ext cx="1219200" cy="68862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Human activity</a:t>
            </a:r>
          </a:p>
        </p:txBody>
      </p:sp>
    </p:spTree>
    <p:extLst>
      <p:ext uri="{BB962C8B-B14F-4D97-AF65-F5344CB8AC3E}">
        <p14:creationId xmlns:p14="http://schemas.microsoft.com/office/powerpoint/2010/main" val="36846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1EE4F6-33D0-FB4C-8EC4-1C6D1399AF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1.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D03509-CB23-244C-A871-FCB740C74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261" y="1666745"/>
            <a:ext cx="4268739" cy="237349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A125E78-DA8A-BE4A-91B6-8EAEFC98ED13}"/>
              </a:ext>
            </a:extLst>
          </p:cNvPr>
          <p:cNvSpPr txBox="1">
            <a:spLocks/>
          </p:cNvSpPr>
          <p:nvPr/>
        </p:nvSpPr>
        <p:spPr>
          <a:xfrm>
            <a:off x="5028118" y="1787497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2.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B7D7F9-6571-9446-943C-EBD9FD9DC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58" y="2902713"/>
            <a:ext cx="4548011" cy="236849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783239F-AF17-264C-8B95-B3D2EDD2688A}"/>
              </a:ext>
            </a:extLst>
          </p:cNvPr>
          <p:cNvSpPr txBox="1">
            <a:spLocks/>
          </p:cNvSpPr>
          <p:nvPr/>
        </p:nvSpPr>
        <p:spPr>
          <a:xfrm>
            <a:off x="107244" y="2902713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3.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DF1D78-94FC-664B-ACE8-B8EAD7859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96"/>
            <a:ext cx="4761571" cy="265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84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69</Words>
  <Application>Microsoft Office PowerPoint</Application>
  <PresentationFormat>On-screen Show (16:9)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Coastal Processes &amp; Management Concept Map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Desert Ecosystem Concept Map</dc:title>
  <dc:creator>Anthony Bennett;Geogjoe Local</dc:creator>
  <cp:lastModifiedBy>Joanne Edgar</cp:lastModifiedBy>
  <cp:revision>16</cp:revision>
  <dcterms:created xsi:type="dcterms:W3CDTF">2018-02-17T13:38:58Z</dcterms:created>
  <dcterms:modified xsi:type="dcterms:W3CDTF">2018-09-05T20:32:54Z</dcterms:modified>
</cp:coreProperties>
</file>